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59" r:id="rId8"/>
    <p:sldId id="262" r:id="rId9"/>
    <p:sldId id="264" r:id="rId10"/>
    <p:sldId id="266" r:id="rId11"/>
    <p:sldId id="268" r:id="rId12"/>
    <p:sldId id="263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8A8DC-D0A4-41C1-8201-F19E4074F452}" type="doc">
      <dgm:prSet loTypeId="urn:microsoft.com/office/officeart/2005/8/layout/cycle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0EC3D5-B3B9-42B5-91F2-70B931EE62B6}">
      <dgm:prSet phldrT="[Text]" custT="1"/>
      <dgm:spPr/>
      <dgm:t>
        <a:bodyPr/>
        <a:lstStyle/>
        <a:p>
          <a:pPr algn="ctr"/>
          <a:r>
            <a:rPr lang="en-US" sz="1600" b="1" u="sng" dirty="0" smtClean="0">
              <a:solidFill>
                <a:schemeClr val="tx1"/>
              </a:solidFill>
            </a:rPr>
            <a:t>Posing Questions</a:t>
          </a:r>
          <a:r>
            <a:rPr lang="en-US" sz="1600" b="1" dirty="0" smtClean="0">
              <a:solidFill>
                <a:schemeClr val="tx1"/>
              </a:solidFill>
            </a:rPr>
            <a:t>:</a:t>
          </a:r>
        </a:p>
        <a:p>
          <a:pPr algn="ctr"/>
          <a:r>
            <a:rPr lang="en-US" sz="1200" b="1" dirty="0" smtClean="0">
              <a:solidFill>
                <a:schemeClr val="tx1"/>
              </a:solidFill>
            </a:rPr>
            <a:t> “Where do we stand? What can we do to perform better? What is our vision of our school?”  </a:t>
          </a:r>
          <a:endParaRPr lang="en-US" sz="1200" b="1" dirty="0">
            <a:solidFill>
              <a:schemeClr val="tx1"/>
            </a:solidFill>
          </a:endParaRPr>
        </a:p>
      </dgm:t>
    </dgm:pt>
    <dgm:pt modelId="{BC1AD6E4-9146-4D75-92F8-BB1555A8AE7B}" type="parTrans" cxnId="{55D808B4-ED41-45F5-BE05-BD84B621DEDB}">
      <dgm:prSet/>
      <dgm:spPr/>
      <dgm:t>
        <a:bodyPr/>
        <a:lstStyle/>
        <a:p>
          <a:pPr algn="ctr"/>
          <a:endParaRPr lang="en-US"/>
        </a:p>
      </dgm:t>
    </dgm:pt>
    <dgm:pt modelId="{F6515CBB-57B2-4988-85DB-F6CFAF3AA2B9}" type="sibTrans" cxnId="{55D808B4-ED41-45F5-BE05-BD84B621DEDB}">
      <dgm:prSet/>
      <dgm:spPr/>
      <dgm:t>
        <a:bodyPr/>
        <a:lstStyle/>
        <a:p>
          <a:pPr algn="ctr"/>
          <a:endParaRPr lang="en-US"/>
        </a:p>
      </dgm:t>
    </dgm:pt>
    <dgm:pt modelId="{DE37F56B-7BF3-4F61-898A-431E71794BC9}">
      <dgm:prSet phldrT="[Text]" custT="1"/>
      <dgm:spPr/>
      <dgm:t>
        <a:bodyPr/>
        <a:lstStyle/>
        <a:p>
          <a:pPr algn="ctr"/>
          <a:r>
            <a:rPr lang="en-US" sz="1400" b="1" u="sng" dirty="0" smtClean="0">
              <a:solidFill>
                <a:schemeClr val="tx1"/>
              </a:solidFill>
            </a:rPr>
            <a:t>Qualitative and Quantitative Research:</a:t>
          </a:r>
        </a:p>
        <a:p>
          <a:pPr algn="ctr"/>
          <a:r>
            <a:rPr lang="en-US" sz="1200" b="1" dirty="0" smtClean="0">
              <a:solidFill>
                <a:schemeClr val="tx1"/>
              </a:solidFill>
            </a:rPr>
            <a:t>Collecting data and feedback through surveys, observations , performance results , etc..</a:t>
          </a:r>
          <a:endParaRPr lang="en-US" sz="1200" b="1" dirty="0">
            <a:solidFill>
              <a:schemeClr val="tx1"/>
            </a:solidFill>
          </a:endParaRPr>
        </a:p>
      </dgm:t>
    </dgm:pt>
    <dgm:pt modelId="{B49B6C58-45ED-4FFF-97E3-0AD2D5F64A41}" type="parTrans" cxnId="{3A8C6C78-D044-4BF2-9B4F-85A42B2116E6}">
      <dgm:prSet/>
      <dgm:spPr/>
      <dgm:t>
        <a:bodyPr/>
        <a:lstStyle/>
        <a:p>
          <a:pPr algn="ctr"/>
          <a:endParaRPr lang="en-US"/>
        </a:p>
      </dgm:t>
    </dgm:pt>
    <dgm:pt modelId="{B5D7686C-B0E6-4C3D-BB30-424684526EBB}" type="sibTrans" cxnId="{3A8C6C78-D044-4BF2-9B4F-85A42B2116E6}">
      <dgm:prSet/>
      <dgm:spPr/>
      <dgm:t>
        <a:bodyPr/>
        <a:lstStyle/>
        <a:p>
          <a:pPr algn="ctr"/>
          <a:endParaRPr lang="en-US"/>
        </a:p>
      </dgm:t>
    </dgm:pt>
    <dgm:pt modelId="{1C8AF9C8-DE91-45AC-8E3C-CF4EE640D2A2}">
      <dgm:prSet phldrT="[Text]" custT="1"/>
      <dgm:spPr/>
      <dgm:t>
        <a:bodyPr/>
        <a:lstStyle/>
        <a:p>
          <a:pPr algn="ctr"/>
          <a:r>
            <a:rPr lang="en-US" sz="1600" b="1" u="sng" dirty="0" smtClean="0">
              <a:solidFill>
                <a:schemeClr val="tx1"/>
              </a:solidFill>
            </a:rPr>
            <a:t>Strategic Planning : </a:t>
          </a:r>
        </a:p>
        <a:p>
          <a:pPr algn="ctr"/>
          <a:r>
            <a:rPr lang="en-US" sz="1200" b="1" dirty="0" smtClean="0">
              <a:solidFill>
                <a:schemeClr val="tx1"/>
              </a:solidFill>
            </a:rPr>
            <a:t>Analyzing all kinds of data and setting goals accordingly in alignment with vision </a:t>
          </a:r>
          <a:endParaRPr lang="en-US" sz="1200" b="1" dirty="0">
            <a:solidFill>
              <a:schemeClr val="tx1"/>
            </a:solidFill>
          </a:endParaRPr>
        </a:p>
      </dgm:t>
    </dgm:pt>
    <dgm:pt modelId="{CD30D912-40EB-4499-81A1-B046C0E996AE}" type="parTrans" cxnId="{77FAB436-E462-43FC-92C6-685D18E1384A}">
      <dgm:prSet/>
      <dgm:spPr/>
      <dgm:t>
        <a:bodyPr/>
        <a:lstStyle/>
        <a:p>
          <a:pPr algn="ctr"/>
          <a:endParaRPr lang="en-US"/>
        </a:p>
      </dgm:t>
    </dgm:pt>
    <dgm:pt modelId="{4DEA1F68-5FD5-4431-A048-1EBFE697C233}" type="sibTrans" cxnId="{77FAB436-E462-43FC-92C6-685D18E1384A}">
      <dgm:prSet/>
      <dgm:spPr/>
      <dgm:t>
        <a:bodyPr/>
        <a:lstStyle/>
        <a:p>
          <a:pPr algn="ctr"/>
          <a:endParaRPr lang="en-US"/>
        </a:p>
      </dgm:t>
    </dgm:pt>
    <dgm:pt modelId="{8C1623A9-D60C-4A65-BA87-96CFAD2CD2C7}">
      <dgm:prSet phldrT="[Text]" custT="1"/>
      <dgm:spPr/>
      <dgm:t>
        <a:bodyPr/>
        <a:lstStyle/>
        <a:p>
          <a:pPr algn="ctr"/>
          <a:r>
            <a:rPr lang="en-US" sz="1400" b="1" u="sng" dirty="0" smtClean="0">
              <a:solidFill>
                <a:schemeClr val="tx1"/>
              </a:solidFill>
            </a:rPr>
            <a:t>Implementing/ Executing Plan: </a:t>
          </a:r>
        </a:p>
        <a:p>
          <a:pPr algn="ctr"/>
          <a:r>
            <a:rPr lang="en-US" sz="1200" b="1" dirty="0" smtClean="0">
              <a:solidFill>
                <a:schemeClr val="tx1"/>
              </a:solidFill>
            </a:rPr>
            <a:t>Allocating tasks , monitoring, and recording outcomes </a:t>
          </a:r>
          <a:endParaRPr lang="en-US" sz="1200" b="1" dirty="0">
            <a:solidFill>
              <a:schemeClr val="tx1"/>
            </a:solidFill>
          </a:endParaRPr>
        </a:p>
      </dgm:t>
    </dgm:pt>
    <dgm:pt modelId="{65B26F83-3C95-46DE-896E-1503FF6D8B04}" type="parTrans" cxnId="{B9D8F7BB-15DA-4B25-A656-BC9E7FC39C26}">
      <dgm:prSet/>
      <dgm:spPr/>
      <dgm:t>
        <a:bodyPr/>
        <a:lstStyle/>
        <a:p>
          <a:pPr algn="ctr"/>
          <a:endParaRPr lang="en-US"/>
        </a:p>
      </dgm:t>
    </dgm:pt>
    <dgm:pt modelId="{2EB8EB36-C796-4183-BDAD-7F79DAAE9697}" type="sibTrans" cxnId="{B9D8F7BB-15DA-4B25-A656-BC9E7FC39C26}">
      <dgm:prSet/>
      <dgm:spPr/>
      <dgm:t>
        <a:bodyPr/>
        <a:lstStyle/>
        <a:p>
          <a:pPr algn="ctr"/>
          <a:endParaRPr lang="en-US"/>
        </a:p>
      </dgm:t>
    </dgm:pt>
    <dgm:pt modelId="{DDCB1DBD-7D9E-4D93-96E3-86E8372F7C19}">
      <dgm:prSet phldrT="[Text]" custT="1"/>
      <dgm:spPr/>
      <dgm:t>
        <a:bodyPr/>
        <a:lstStyle/>
        <a:p>
          <a:pPr algn="ctr"/>
          <a:r>
            <a:rPr lang="en-US" sz="1600" b="1" u="sng" dirty="0" smtClean="0">
              <a:solidFill>
                <a:schemeClr val="tx1"/>
              </a:solidFill>
            </a:rPr>
            <a:t>Reevaluating : </a:t>
          </a:r>
        </a:p>
        <a:p>
          <a:pPr algn="ctr"/>
          <a:r>
            <a:rPr lang="en-US" sz="1200" b="1" dirty="0" smtClean="0">
              <a:solidFill>
                <a:schemeClr val="tx1"/>
              </a:solidFill>
            </a:rPr>
            <a:t>Reviewing and assessing plan and execution process; recording results and conclusions </a:t>
          </a:r>
          <a:endParaRPr lang="en-US" sz="1200" b="1" dirty="0">
            <a:solidFill>
              <a:schemeClr val="tx1"/>
            </a:solidFill>
          </a:endParaRPr>
        </a:p>
      </dgm:t>
    </dgm:pt>
    <dgm:pt modelId="{79DACC23-9373-47A7-ACF1-E232AD2C46DD}" type="parTrans" cxnId="{8F67BEE5-842B-4B54-92AF-DDA7632119DC}">
      <dgm:prSet/>
      <dgm:spPr/>
      <dgm:t>
        <a:bodyPr/>
        <a:lstStyle/>
        <a:p>
          <a:pPr algn="ctr"/>
          <a:endParaRPr lang="en-US"/>
        </a:p>
      </dgm:t>
    </dgm:pt>
    <dgm:pt modelId="{7EE4D150-4274-4947-B374-6087B2ABA704}" type="sibTrans" cxnId="{8F67BEE5-842B-4B54-92AF-DDA7632119DC}">
      <dgm:prSet/>
      <dgm:spPr/>
      <dgm:t>
        <a:bodyPr/>
        <a:lstStyle/>
        <a:p>
          <a:pPr algn="ctr"/>
          <a:endParaRPr lang="en-US"/>
        </a:p>
      </dgm:t>
    </dgm:pt>
    <dgm:pt modelId="{B4BB9E61-3022-4A49-9157-FA8A5FD1B910}" type="pres">
      <dgm:prSet presAssocID="{3CE8A8DC-D0A4-41C1-8201-F19E4074F4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D8E327-D796-45E5-94B2-0D3347C51F86}" type="pres">
      <dgm:prSet presAssocID="{3CE8A8DC-D0A4-41C1-8201-F19E4074F452}" presName="cycle" presStyleCnt="0"/>
      <dgm:spPr/>
      <dgm:t>
        <a:bodyPr/>
        <a:lstStyle/>
        <a:p>
          <a:endParaRPr lang="en-US"/>
        </a:p>
      </dgm:t>
    </dgm:pt>
    <dgm:pt modelId="{A954A4B6-F8C2-4369-A812-F7EFDB7F6E23}" type="pres">
      <dgm:prSet presAssocID="{8E0EC3D5-B3B9-42B5-91F2-70B931EE62B6}" presName="nodeFirstNode" presStyleLbl="node1" presStyleIdx="0" presStyleCnt="5" custRadScaleRad="96819" custRadScaleInc="1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D4679-6A58-4F4E-830A-A419EF40B4E7}" type="pres">
      <dgm:prSet presAssocID="{F6515CBB-57B2-4988-85DB-F6CFAF3AA2B9}" presName="sibTransFirstNode" presStyleLbl="bgShp" presStyleIdx="0" presStyleCnt="1" custLinFactNeighborY="623"/>
      <dgm:spPr/>
      <dgm:t>
        <a:bodyPr/>
        <a:lstStyle/>
        <a:p>
          <a:endParaRPr lang="en-US"/>
        </a:p>
      </dgm:t>
    </dgm:pt>
    <dgm:pt modelId="{918CE959-4F8D-4AC4-892B-AB48952850CE}" type="pres">
      <dgm:prSet presAssocID="{DE37F56B-7BF3-4F61-898A-431E71794BC9}" presName="nodeFollowingNodes" presStyleLbl="node1" presStyleIdx="1" presStyleCnt="5" custScaleX="138556" custScaleY="102610" custRadScaleRad="94275" custRadScaleInc="13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F218E-02EE-490E-95C9-72F6DA1C1A4F}" type="pres">
      <dgm:prSet presAssocID="{1C8AF9C8-DE91-45AC-8E3C-CF4EE640D2A2}" presName="nodeFollowingNodes" presStyleLbl="node1" presStyleIdx="2" presStyleCnt="5" custScaleX="121430" custRadScaleRad="108729" custRadScaleInc="-14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135F1-1EFC-4A20-BA0E-2C2EC1E0B8A8}" type="pres">
      <dgm:prSet presAssocID="{8C1623A9-D60C-4A65-BA87-96CFAD2CD2C7}" presName="nodeFollowingNodes" presStyleLbl="node1" presStyleIdx="3" presStyleCnt="5" custScaleX="121517" custRadScaleRad="107581" custRadScaleInc="13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0BBB4-7712-4A28-A08F-189D24437DC7}" type="pres">
      <dgm:prSet presAssocID="{DDCB1DBD-7D9E-4D93-96E3-86E8372F7C19}" presName="nodeFollowingNodes" presStyleLbl="node1" presStyleIdx="4" presStyleCnt="5" custScaleX="118289" custRadScaleRad="85470" custRadScaleInc="-6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C6C78-D044-4BF2-9B4F-85A42B2116E6}" srcId="{3CE8A8DC-D0A4-41C1-8201-F19E4074F452}" destId="{DE37F56B-7BF3-4F61-898A-431E71794BC9}" srcOrd="1" destOrd="0" parTransId="{B49B6C58-45ED-4FFF-97E3-0AD2D5F64A41}" sibTransId="{B5D7686C-B0E6-4C3D-BB30-424684526EBB}"/>
    <dgm:cxn modelId="{77FAB436-E462-43FC-92C6-685D18E1384A}" srcId="{3CE8A8DC-D0A4-41C1-8201-F19E4074F452}" destId="{1C8AF9C8-DE91-45AC-8E3C-CF4EE640D2A2}" srcOrd="2" destOrd="0" parTransId="{CD30D912-40EB-4499-81A1-B046C0E996AE}" sibTransId="{4DEA1F68-5FD5-4431-A048-1EBFE697C233}"/>
    <dgm:cxn modelId="{087798EE-B6CA-4BE5-A2EC-F7167710AC3D}" type="presOf" srcId="{8E0EC3D5-B3B9-42B5-91F2-70B931EE62B6}" destId="{A954A4B6-F8C2-4369-A812-F7EFDB7F6E23}" srcOrd="0" destOrd="0" presId="urn:microsoft.com/office/officeart/2005/8/layout/cycle3"/>
    <dgm:cxn modelId="{E1779828-0DC8-4684-8618-D874594DD9FC}" type="presOf" srcId="{8C1623A9-D60C-4A65-BA87-96CFAD2CD2C7}" destId="{FF8135F1-1EFC-4A20-BA0E-2C2EC1E0B8A8}" srcOrd="0" destOrd="0" presId="urn:microsoft.com/office/officeart/2005/8/layout/cycle3"/>
    <dgm:cxn modelId="{55D808B4-ED41-45F5-BE05-BD84B621DEDB}" srcId="{3CE8A8DC-D0A4-41C1-8201-F19E4074F452}" destId="{8E0EC3D5-B3B9-42B5-91F2-70B931EE62B6}" srcOrd="0" destOrd="0" parTransId="{BC1AD6E4-9146-4D75-92F8-BB1555A8AE7B}" sibTransId="{F6515CBB-57B2-4988-85DB-F6CFAF3AA2B9}"/>
    <dgm:cxn modelId="{B71D8198-1365-4851-910A-62FB6A6EFBA0}" type="presOf" srcId="{F6515CBB-57B2-4988-85DB-F6CFAF3AA2B9}" destId="{C43D4679-6A58-4F4E-830A-A419EF40B4E7}" srcOrd="0" destOrd="0" presId="urn:microsoft.com/office/officeart/2005/8/layout/cycle3"/>
    <dgm:cxn modelId="{8F67BEE5-842B-4B54-92AF-DDA7632119DC}" srcId="{3CE8A8DC-D0A4-41C1-8201-F19E4074F452}" destId="{DDCB1DBD-7D9E-4D93-96E3-86E8372F7C19}" srcOrd="4" destOrd="0" parTransId="{79DACC23-9373-47A7-ACF1-E232AD2C46DD}" sibTransId="{7EE4D150-4274-4947-B374-6087B2ABA704}"/>
    <dgm:cxn modelId="{B9D8F7BB-15DA-4B25-A656-BC9E7FC39C26}" srcId="{3CE8A8DC-D0A4-41C1-8201-F19E4074F452}" destId="{8C1623A9-D60C-4A65-BA87-96CFAD2CD2C7}" srcOrd="3" destOrd="0" parTransId="{65B26F83-3C95-46DE-896E-1503FF6D8B04}" sibTransId="{2EB8EB36-C796-4183-BDAD-7F79DAAE9697}"/>
    <dgm:cxn modelId="{9C04948A-CA32-4D51-8E39-A28788D9A678}" type="presOf" srcId="{3CE8A8DC-D0A4-41C1-8201-F19E4074F452}" destId="{B4BB9E61-3022-4A49-9157-FA8A5FD1B910}" srcOrd="0" destOrd="0" presId="urn:microsoft.com/office/officeart/2005/8/layout/cycle3"/>
    <dgm:cxn modelId="{54F9C36A-D182-45BE-BA85-344D792D58D6}" type="presOf" srcId="{1C8AF9C8-DE91-45AC-8E3C-CF4EE640D2A2}" destId="{F0CF218E-02EE-490E-95C9-72F6DA1C1A4F}" srcOrd="0" destOrd="0" presId="urn:microsoft.com/office/officeart/2005/8/layout/cycle3"/>
    <dgm:cxn modelId="{621B4F0F-67B7-4C1D-B753-8ECE771CE1EC}" type="presOf" srcId="{DE37F56B-7BF3-4F61-898A-431E71794BC9}" destId="{918CE959-4F8D-4AC4-892B-AB48952850CE}" srcOrd="0" destOrd="0" presId="urn:microsoft.com/office/officeart/2005/8/layout/cycle3"/>
    <dgm:cxn modelId="{2B6720D2-0537-45DE-BE6D-12A8CDA2B0B0}" type="presOf" srcId="{DDCB1DBD-7D9E-4D93-96E3-86E8372F7C19}" destId="{55C0BBB4-7712-4A28-A08F-189D24437DC7}" srcOrd="0" destOrd="0" presId="urn:microsoft.com/office/officeart/2005/8/layout/cycle3"/>
    <dgm:cxn modelId="{B01CE7E8-7320-4A5D-8567-5BFD7DEE92CD}" type="presParOf" srcId="{B4BB9E61-3022-4A49-9157-FA8A5FD1B910}" destId="{FFD8E327-D796-45E5-94B2-0D3347C51F86}" srcOrd="0" destOrd="0" presId="urn:microsoft.com/office/officeart/2005/8/layout/cycle3"/>
    <dgm:cxn modelId="{64A30538-2FBD-41A8-9574-C87AF11B081D}" type="presParOf" srcId="{FFD8E327-D796-45E5-94B2-0D3347C51F86}" destId="{A954A4B6-F8C2-4369-A812-F7EFDB7F6E23}" srcOrd="0" destOrd="0" presId="urn:microsoft.com/office/officeart/2005/8/layout/cycle3"/>
    <dgm:cxn modelId="{0316D1CA-825A-498B-94A2-4E6FD1F31992}" type="presParOf" srcId="{FFD8E327-D796-45E5-94B2-0D3347C51F86}" destId="{C43D4679-6A58-4F4E-830A-A419EF40B4E7}" srcOrd="1" destOrd="0" presId="urn:microsoft.com/office/officeart/2005/8/layout/cycle3"/>
    <dgm:cxn modelId="{2F7E5BE7-9D3F-44E1-B399-B5BDEBEB8539}" type="presParOf" srcId="{FFD8E327-D796-45E5-94B2-0D3347C51F86}" destId="{918CE959-4F8D-4AC4-892B-AB48952850CE}" srcOrd="2" destOrd="0" presId="urn:microsoft.com/office/officeart/2005/8/layout/cycle3"/>
    <dgm:cxn modelId="{B1F93B3C-0FB6-4A97-8F1D-119E31502CC4}" type="presParOf" srcId="{FFD8E327-D796-45E5-94B2-0D3347C51F86}" destId="{F0CF218E-02EE-490E-95C9-72F6DA1C1A4F}" srcOrd="3" destOrd="0" presId="urn:microsoft.com/office/officeart/2005/8/layout/cycle3"/>
    <dgm:cxn modelId="{BB9EAF6B-77E0-409C-9CCC-EFC04541107D}" type="presParOf" srcId="{FFD8E327-D796-45E5-94B2-0D3347C51F86}" destId="{FF8135F1-1EFC-4A20-BA0E-2C2EC1E0B8A8}" srcOrd="4" destOrd="0" presId="urn:microsoft.com/office/officeart/2005/8/layout/cycle3"/>
    <dgm:cxn modelId="{FC13D0B9-9F93-4439-A776-5CFDB7897EA4}" type="presParOf" srcId="{FFD8E327-D796-45E5-94B2-0D3347C51F86}" destId="{55C0BBB4-7712-4A28-A08F-189D24437DC7}" srcOrd="5" destOrd="0" presId="urn:microsoft.com/office/officeart/2005/8/layout/cycle3"/>
  </dgm:cxnLst>
  <dgm:bg/>
  <dgm:whole>
    <a:ln w="76200"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6E85FA-366D-43C2-ABDD-B915C2EE9E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09BB38-4941-4DA8-95E7-F92C7031F5F2}">
      <dgm:prSet phldrT="[Text]" custT="1"/>
      <dgm:spPr/>
      <dgm:t>
        <a:bodyPr/>
        <a:lstStyle/>
        <a:p>
          <a:pPr algn="ctr"/>
          <a:r>
            <a:rPr lang="en-CA" sz="1800" b="1" dirty="0" smtClean="0">
              <a:solidFill>
                <a:schemeClr val="tx1"/>
              </a:solidFill>
            </a:rPr>
            <a:t>New England Association of Schools and Colleges</a:t>
          </a:r>
          <a:endParaRPr lang="en-US" sz="1800" b="1" dirty="0">
            <a:solidFill>
              <a:schemeClr val="tx1"/>
            </a:solidFill>
          </a:endParaRPr>
        </a:p>
      </dgm:t>
    </dgm:pt>
    <dgm:pt modelId="{B9C87597-3C91-4819-876C-B499D6C69530}" type="parTrans" cxnId="{08ECDC73-D8A4-4364-ACAB-31B9CC79A889}">
      <dgm:prSet/>
      <dgm:spPr/>
      <dgm:t>
        <a:bodyPr/>
        <a:lstStyle/>
        <a:p>
          <a:endParaRPr lang="en-US"/>
        </a:p>
      </dgm:t>
    </dgm:pt>
    <dgm:pt modelId="{71F7877A-555F-48D5-AC8A-586AD83A3378}" type="sibTrans" cxnId="{08ECDC73-D8A4-4364-ACAB-31B9CC79A889}">
      <dgm:prSet/>
      <dgm:spPr/>
      <dgm:t>
        <a:bodyPr/>
        <a:lstStyle/>
        <a:p>
          <a:endParaRPr lang="en-US"/>
        </a:p>
      </dgm:t>
    </dgm:pt>
    <dgm:pt modelId="{CC1B24DE-F582-422B-BC27-2E4CE0BF51B7}">
      <dgm:prSet phldrT="[Text]" custT="1"/>
      <dgm:spPr/>
      <dgm:t>
        <a:bodyPr/>
        <a:lstStyle/>
        <a:p>
          <a:pPr algn="ctr"/>
          <a:r>
            <a:rPr lang="en-CA" sz="1800" b="1" dirty="0" smtClean="0">
              <a:solidFill>
                <a:schemeClr val="tx1"/>
              </a:solidFill>
            </a:rPr>
            <a:t>Middle States Association of Colleges and Schools </a:t>
          </a:r>
          <a:endParaRPr lang="en-US" sz="1800" b="1" dirty="0">
            <a:solidFill>
              <a:schemeClr val="tx1"/>
            </a:solidFill>
          </a:endParaRPr>
        </a:p>
      </dgm:t>
    </dgm:pt>
    <dgm:pt modelId="{78FFE56C-93AE-4775-AAA2-AFF79010BB8F}" type="parTrans" cxnId="{F3298A39-43AD-4A8D-85AA-6161B8638624}">
      <dgm:prSet/>
      <dgm:spPr/>
      <dgm:t>
        <a:bodyPr/>
        <a:lstStyle/>
        <a:p>
          <a:endParaRPr lang="en-US"/>
        </a:p>
      </dgm:t>
    </dgm:pt>
    <dgm:pt modelId="{9195B7A3-7AD7-41C9-A3D0-5EDBB0A520C6}" type="sibTrans" cxnId="{F3298A39-43AD-4A8D-85AA-6161B8638624}">
      <dgm:prSet/>
      <dgm:spPr/>
      <dgm:t>
        <a:bodyPr/>
        <a:lstStyle/>
        <a:p>
          <a:endParaRPr lang="en-US"/>
        </a:p>
      </dgm:t>
    </dgm:pt>
    <dgm:pt modelId="{6C5294E1-E548-4810-807D-A1F271958C92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CA" sz="2400" b="1" dirty="0" err="1" smtClean="0">
              <a:solidFill>
                <a:schemeClr val="tx1"/>
              </a:solidFill>
            </a:rPr>
            <a:t>AdvancED</a:t>
          </a:r>
          <a:r>
            <a:rPr lang="en-CA" sz="2400" b="1" dirty="0" smtClean="0">
              <a:solidFill>
                <a:schemeClr val="tx1"/>
              </a:solidFill>
            </a:rPr>
            <a:t> </a:t>
          </a:r>
        </a:p>
        <a:p>
          <a:pPr algn="ctr">
            <a:lnSpc>
              <a:spcPct val="100000"/>
            </a:lnSpc>
          </a:pPr>
          <a:r>
            <a:rPr lang="en-CA" sz="1400" b="0" dirty="0" smtClean="0">
              <a:solidFill>
                <a:schemeClr val="tx1"/>
              </a:solidFill>
            </a:rPr>
            <a:t>(</a:t>
          </a:r>
          <a:r>
            <a:rPr lang="en-CA" sz="1400" b="1" dirty="0" smtClean="0">
              <a:solidFill>
                <a:schemeClr val="tx1"/>
              </a:solidFill>
            </a:rPr>
            <a:t>Southern Association of Colleges and Schools, Council on Accreditation and School Improvement    -  North Central Association Commission on Accreditation and School Improvement    -   Northwest Accreditation Commission )</a:t>
          </a:r>
          <a:endParaRPr lang="en-US" sz="1400" b="1" dirty="0">
            <a:solidFill>
              <a:schemeClr val="tx1"/>
            </a:solidFill>
          </a:endParaRPr>
        </a:p>
      </dgm:t>
    </dgm:pt>
    <dgm:pt modelId="{AE3B0064-6C3D-4577-9FF7-B105D70278B7}" type="parTrans" cxnId="{E1910A55-B3B9-4A89-9CCA-411C67A94C65}">
      <dgm:prSet/>
      <dgm:spPr/>
      <dgm:t>
        <a:bodyPr/>
        <a:lstStyle/>
        <a:p>
          <a:endParaRPr lang="en-US"/>
        </a:p>
      </dgm:t>
    </dgm:pt>
    <dgm:pt modelId="{8FA2D7A2-953D-4811-8145-DFFE3877A8BD}" type="sibTrans" cxnId="{E1910A55-B3B9-4A89-9CCA-411C67A94C65}">
      <dgm:prSet/>
      <dgm:spPr/>
      <dgm:t>
        <a:bodyPr/>
        <a:lstStyle/>
        <a:p>
          <a:endParaRPr lang="en-US"/>
        </a:p>
      </dgm:t>
    </dgm:pt>
    <dgm:pt modelId="{E19F661B-E665-4F47-89F4-C68BCEBCB634}" type="pres">
      <dgm:prSet presAssocID="{216E85FA-366D-43C2-ABDD-B915C2EE9E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9B0E4B-6408-44BB-94CE-3D9F4362D520}" type="pres">
      <dgm:prSet presAssocID="{4309BB38-4941-4DA8-95E7-F92C7031F5F2}" presName="parentLin" presStyleCnt="0"/>
      <dgm:spPr/>
    </dgm:pt>
    <dgm:pt modelId="{BC802B1A-6737-465B-8F02-A1274BD51A9C}" type="pres">
      <dgm:prSet presAssocID="{4309BB38-4941-4DA8-95E7-F92C7031F5F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FCB9383-23EB-4D08-BA3A-59AEBF4C1AC1}" type="pres">
      <dgm:prSet presAssocID="{4309BB38-4941-4DA8-95E7-F92C7031F5F2}" presName="parentText" presStyleLbl="node1" presStyleIdx="0" presStyleCnt="3" custLinFactX="-487" custLinFactNeighborX="-100000" custLinFactNeighborY="418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A851C-7785-4B87-8257-6B72501F54F4}" type="pres">
      <dgm:prSet presAssocID="{4309BB38-4941-4DA8-95E7-F92C7031F5F2}" presName="negativeSpace" presStyleCnt="0"/>
      <dgm:spPr/>
    </dgm:pt>
    <dgm:pt modelId="{1E94D65A-0C24-4DA6-9B34-56FCA1EC205C}" type="pres">
      <dgm:prSet presAssocID="{4309BB38-4941-4DA8-95E7-F92C7031F5F2}" presName="childText" presStyleLbl="conFgAcc1" presStyleIdx="0" presStyleCnt="3" custScaleX="24318">
        <dgm:presLayoutVars>
          <dgm:bulletEnabled val="1"/>
        </dgm:presLayoutVars>
      </dgm:prSet>
      <dgm:spPr/>
    </dgm:pt>
    <dgm:pt modelId="{1A5D2A23-9B2D-4278-8718-C8C6090B97B6}" type="pres">
      <dgm:prSet presAssocID="{71F7877A-555F-48D5-AC8A-586AD83A3378}" presName="spaceBetweenRectangles" presStyleCnt="0"/>
      <dgm:spPr/>
    </dgm:pt>
    <dgm:pt modelId="{258039FF-2AA9-41EB-90B8-F3E79296FE95}" type="pres">
      <dgm:prSet presAssocID="{CC1B24DE-F582-422B-BC27-2E4CE0BF51B7}" presName="parentLin" presStyleCnt="0"/>
      <dgm:spPr/>
    </dgm:pt>
    <dgm:pt modelId="{DE83060F-18A3-4FF6-BBDE-6E40D5FAB164}" type="pres">
      <dgm:prSet presAssocID="{CC1B24DE-F582-422B-BC27-2E4CE0BF51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C7197D9-E14A-4474-A6A6-A3DD8B2C4B28}" type="pres">
      <dgm:prSet presAssocID="{CC1B24DE-F582-422B-BC27-2E4CE0BF51B7}" presName="parentText" presStyleLbl="node1" presStyleIdx="1" presStyleCnt="3" custScaleX="99123" custLinFactX="-487" custLinFactNeighborX="-100000" custLinFactNeighborY="38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60187-7434-46B9-8131-10CF6EF4F906}" type="pres">
      <dgm:prSet presAssocID="{CC1B24DE-F582-422B-BC27-2E4CE0BF51B7}" presName="negativeSpace" presStyleCnt="0"/>
      <dgm:spPr/>
    </dgm:pt>
    <dgm:pt modelId="{3C2F76F1-9D0D-43FE-B679-41FE5ACD7A1A}" type="pres">
      <dgm:prSet presAssocID="{CC1B24DE-F582-422B-BC27-2E4CE0BF51B7}" presName="childText" presStyleLbl="conFgAcc1" presStyleIdx="1" presStyleCnt="3" custScaleX="27500">
        <dgm:presLayoutVars>
          <dgm:bulletEnabled val="1"/>
        </dgm:presLayoutVars>
      </dgm:prSet>
      <dgm:spPr/>
    </dgm:pt>
    <dgm:pt modelId="{91C6A985-46E4-493C-8883-26385701C58B}" type="pres">
      <dgm:prSet presAssocID="{9195B7A3-7AD7-41C9-A3D0-5EDBB0A520C6}" presName="spaceBetweenRectangles" presStyleCnt="0"/>
      <dgm:spPr/>
    </dgm:pt>
    <dgm:pt modelId="{C45A55D9-2AC9-436E-9E1A-8AAA54C32DCD}" type="pres">
      <dgm:prSet presAssocID="{6C5294E1-E548-4810-807D-A1F271958C92}" presName="parentLin" presStyleCnt="0"/>
      <dgm:spPr/>
    </dgm:pt>
    <dgm:pt modelId="{90D56032-EBE4-46CB-BF50-C3B24446F236}" type="pres">
      <dgm:prSet presAssocID="{6C5294E1-E548-4810-807D-A1F271958C9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1DC5C7A-49D1-4D53-B2AE-571C1F640C7A}" type="pres">
      <dgm:prSet presAssocID="{6C5294E1-E548-4810-807D-A1F271958C92}" presName="parentText" presStyleLbl="node1" presStyleIdx="2" presStyleCnt="3" custScaleX="150037" custScaleY="268759" custLinFactX="-2002" custLinFactNeighborX="-100000" custLinFactNeighborY="126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1FD6F-C4F5-4A3D-B747-4F3202885781}" type="pres">
      <dgm:prSet presAssocID="{6C5294E1-E548-4810-807D-A1F271958C92}" presName="negativeSpace" presStyleCnt="0"/>
      <dgm:spPr/>
    </dgm:pt>
    <dgm:pt modelId="{D8A95782-B02B-43D3-B165-1D5CD9F86C32}" type="pres">
      <dgm:prSet presAssocID="{6C5294E1-E548-4810-807D-A1F271958C92}" presName="childText" presStyleLbl="conFgAcc1" presStyleIdx="2" presStyleCnt="3" custScaleX="44318" custLinFactY="-58046" custLinFactNeighborX="3409" custLinFactNeighborY="-100000">
        <dgm:presLayoutVars>
          <dgm:bulletEnabled val="1"/>
        </dgm:presLayoutVars>
      </dgm:prSet>
      <dgm:spPr/>
    </dgm:pt>
  </dgm:ptLst>
  <dgm:cxnLst>
    <dgm:cxn modelId="{9F50C7BD-1BCE-4A30-8CA5-74FEB8781F1B}" type="presOf" srcId="{6C5294E1-E548-4810-807D-A1F271958C92}" destId="{90D56032-EBE4-46CB-BF50-C3B24446F236}" srcOrd="0" destOrd="0" presId="urn:microsoft.com/office/officeart/2005/8/layout/list1"/>
    <dgm:cxn modelId="{E1910A55-B3B9-4A89-9CCA-411C67A94C65}" srcId="{216E85FA-366D-43C2-ABDD-B915C2EE9E30}" destId="{6C5294E1-E548-4810-807D-A1F271958C92}" srcOrd="2" destOrd="0" parTransId="{AE3B0064-6C3D-4577-9FF7-B105D70278B7}" sibTransId="{8FA2D7A2-953D-4811-8145-DFFE3877A8BD}"/>
    <dgm:cxn modelId="{C93F0930-AA37-43C6-8801-0B16430CD63D}" type="presOf" srcId="{216E85FA-366D-43C2-ABDD-B915C2EE9E30}" destId="{E19F661B-E665-4F47-89F4-C68BCEBCB634}" srcOrd="0" destOrd="0" presId="urn:microsoft.com/office/officeart/2005/8/layout/list1"/>
    <dgm:cxn modelId="{68DAE3AF-3D06-4B76-A155-3CF202FE8C64}" type="presOf" srcId="{6C5294E1-E548-4810-807D-A1F271958C92}" destId="{11DC5C7A-49D1-4D53-B2AE-571C1F640C7A}" srcOrd="1" destOrd="0" presId="urn:microsoft.com/office/officeart/2005/8/layout/list1"/>
    <dgm:cxn modelId="{F3298A39-43AD-4A8D-85AA-6161B8638624}" srcId="{216E85FA-366D-43C2-ABDD-B915C2EE9E30}" destId="{CC1B24DE-F582-422B-BC27-2E4CE0BF51B7}" srcOrd="1" destOrd="0" parTransId="{78FFE56C-93AE-4775-AAA2-AFF79010BB8F}" sibTransId="{9195B7A3-7AD7-41C9-A3D0-5EDBB0A520C6}"/>
    <dgm:cxn modelId="{78F79174-6968-4263-AFFE-D1D731F8C1C2}" type="presOf" srcId="{CC1B24DE-F582-422B-BC27-2E4CE0BF51B7}" destId="{DE83060F-18A3-4FF6-BBDE-6E40D5FAB164}" srcOrd="0" destOrd="0" presId="urn:microsoft.com/office/officeart/2005/8/layout/list1"/>
    <dgm:cxn modelId="{B8B7104D-A52E-475F-B2A4-7B133A2F9E1D}" type="presOf" srcId="{4309BB38-4941-4DA8-95E7-F92C7031F5F2}" destId="{BC802B1A-6737-465B-8F02-A1274BD51A9C}" srcOrd="0" destOrd="0" presId="urn:microsoft.com/office/officeart/2005/8/layout/list1"/>
    <dgm:cxn modelId="{4651DDC6-0875-4BB4-9ADA-A3EDAA7937A7}" type="presOf" srcId="{4309BB38-4941-4DA8-95E7-F92C7031F5F2}" destId="{5FCB9383-23EB-4D08-BA3A-59AEBF4C1AC1}" srcOrd="1" destOrd="0" presId="urn:microsoft.com/office/officeart/2005/8/layout/list1"/>
    <dgm:cxn modelId="{4D4934A4-794A-4B1D-A821-FF56A71669DC}" type="presOf" srcId="{CC1B24DE-F582-422B-BC27-2E4CE0BF51B7}" destId="{DC7197D9-E14A-4474-A6A6-A3DD8B2C4B28}" srcOrd="1" destOrd="0" presId="urn:microsoft.com/office/officeart/2005/8/layout/list1"/>
    <dgm:cxn modelId="{08ECDC73-D8A4-4364-ACAB-31B9CC79A889}" srcId="{216E85FA-366D-43C2-ABDD-B915C2EE9E30}" destId="{4309BB38-4941-4DA8-95E7-F92C7031F5F2}" srcOrd="0" destOrd="0" parTransId="{B9C87597-3C91-4819-876C-B499D6C69530}" sibTransId="{71F7877A-555F-48D5-AC8A-586AD83A3378}"/>
    <dgm:cxn modelId="{FC1DF381-22CB-476E-8F56-754DD5997146}" type="presParOf" srcId="{E19F661B-E665-4F47-89F4-C68BCEBCB634}" destId="{F09B0E4B-6408-44BB-94CE-3D9F4362D520}" srcOrd="0" destOrd="0" presId="urn:microsoft.com/office/officeart/2005/8/layout/list1"/>
    <dgm:cxn modelId="{9BC07139-EEF7-4245-80C8-E89882432998}" type="presParOf" srcId="{F09B0E4B-6408-44BB-94CE-3D9F4362D520}" destId="{BC802B1A-6737-465B-8F02-A1274BD51A9C}" srcOrd="0" destOrd="0" presId="urn:microsoft.com/office/officeart/2005/8/layout/list1"/>
    <dgm:cxn modelId="{2434386E-CE63-4E23-BF6F-0071893BC81D}" type="presParOf" srcId="{F09B0E4B-6408-44BB-94CE-3D9F4362D520}" destId="{5FCB9383-23EB-4D08-BA3A-59AEBF4C1AC1}" srcOrd="1" destOrd="0" presId="urn:microsoft.com/office/officeart/2005/8/layout/list1"/>
    <dgm:cxn modelId="{5DD494B8-7D69-40C1-80E2-ACB5011BA863}" type="presParOf" srcId="{E19F661B-E665-4F47-89F4-C68BCEBCB634}" destId="{1CCA851C-7785-4B87-8257-6B72501F54F4}" srcOrd="1" destOrd="0" presId="urn:microsoft.com/office/officeart/2005/8/layout/list1"/>
    <dgm:cxn modelId="{EBC5DAAD-D703-4B1B-878E-A42CA70BBE09}" type="presParOf" srcId="{E19F661B-E665-4F47-89F4-C68BCEBCB634}" destId="{1E94D65A-0C24-4DA6-9B34-56FCA1EC205C}" srcOrd="2" destOrd="0" presId="urn:microsoft.com/office/officeart/2005/8/layout/list1"/>
    <dgm:cxn modelId="{95770E51-80CA-4A30-B199-978FF9D23522}" type="presParOf" srcId="{E19F661B-E665-4F47-89F4-C68BCEBCB634}" destId="{1A5D2A23-9B2D-4278-8718-C8C6090B97B6}" srcOrd="3" destOrd="0" presId="urn:microsoft.com/office/officeart/2005/8/layout/list1"/>
    <dgm:cxn modelId="{C9C1D414-2818-41E3-A287-F89D1E6F1102}" type="presParOf" srcId="{E19F661B-E665-4F47-89F4-C68BCEBCB634}" destId="{258039FF-2AA9-41EB-90B8-F3E79296FE95}" srcOrd="4" destOrd="0" presId="urn:microsoft.com/office/officeart/2005/8/layout/list1"/>
    <dgm:cxn modelId="{EBF028AB-03E0-4387-A214-9C47BF4E633E}" type="presParOf" srcId="{258039FF-2AA9-41EB-90B8-F3E79296FE95}" destId="{DE83060F-18A3-4FF6-BBDE-6E40D5FAB164}" srcOrd="0" destOrd="0" presId="urn:microsoft.com/office/officeart/2005/8/layout/list1"/>
    <dgm:cxn modelId="{B7992BBB-924D-4584-A23B-1C46E108BE88}" type="presParOf" srcId="{258039FF-2AA9-41EB-90B8-F3E79296FE95}" destId="{DC7197D9-E14A-4474-A6A6-A3DD8B2C4B28}" srcOrd="1" destOrd="0" presId="urn:microsoft.com/office/officeart/2005/8/layout/list1"/>
    <dgm:cxn modelId="{E9E72642-FD8A-4F8A-AB37-A3C4C7892BC3}" type="presParOf" srcId="{E19F661B-E665-4F47-89F4-C68BCEBCB634}" destId="{A1860187-7434-46B9-8131-10CF6EF4F906}" srcOrd="5" destOrd="0" presId="urn:microsoft.com/office/officeart/2005/8/layout/list1"/>
    <dgm:cxn modelId="{53382212-65E7-4DDA-9406-5163A02E74B0}" type="presParOf" srcId="{E19F661B-E665-4F47-89F4-C68BCEBCB634}" destId="{3C2F76F1-9D0D-43FE-B679-41FE5ACD7A1A}" srcOrd="6" destOrd="0" presId="urn:microsoft.com/office/officeart/2005/8/layout/list1"/>
    <dgm:cxn modelId="{202C747A-A1FF-49DB-B72B-875B5591F65F}" type="presParOf" srcId="{E19F661B-E665-4F47-89F4-C68BCEBCB634}" destId="{91C6A985-46E4-493C-8883-26385701C58B}" srcOrd="7" destOrd="0" presId="urn:microsoft.com/office/officeart/2005/8/layout/list1"/>
    <dgm:cxn modelId="{AA766C57-685C-472B-AD72-64950D127000}" type="presParOf" srcId="{E19F661B-E665-4F47-89F4-C68BCEBCB634}" destId="{C45A55D9-2AC9-436E-9E1A-8AAA54C32DCD}" srcOrd="8" destOrd="0" presId="urn:microsoft.com/office/officeart/2005/8/layout/list1"/>
    <dgm:cxn modelId="{3E46434A-BCCE-4715-AB52-8DBA4565A63E}" type="presParOf" srcId="{C45A55D9-2AC9-436E-9E1A-8AAA54C32DCD}" destId="{90D56032-EBE4-46CB-BF50-C3B24446F236}" srcOrd="0" destOrd="0" presId="urn:microsoft.com/office/officeart/2005/8/layout/list1"/>
    <dgm:cxn modelId="{009DF303-5A9F-4E0F-9961-6E27BEC50D65}" type="presParOf" srcId="{C45A55D9-2AC9-436E-9E1A-8AAA54C32DCD}" destId="{11DC5C7A-49D1-4D53-B2AE-571C1F640C7A}" srcOrd="1" destOrd="0" presId="urn:microsoft.com/office/officeart/2005/8/layout/list1"/>
    <dgm:cxn modelId="{589CE111-3766-4BB3-92BE-C65E1BBC0C9E}" type="presParOf" srcId="{E19F661B-E665-4F47-89F4-C68BCEBCB634}" destId="{D6C1FD6F-C4F5-4A3D-B747-4F3202885781}" srcOrd="9" destOrd="0" presId="urn:microsoft.com/office/officeart/2005/8/layout/list1"/>
    <dgm:cxn modelId="{8FF6715A-B930-4742-897F-0A3D611598D8}" type="presParOf" srcId="{E19F661B-E665-4F47-89F4-C68BCEBCB634}" destId="{D8A95782-B02B-43D3-B165-1D5CD9F86C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0B51AC-16D5-4FE7-B4E5-1A5B34452BE2}" type="doc">
      <dgm:prSet loTypeId="urn:microsoft.com/office/officeart/2005/8/layout/StepDown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00B22-760B-460A-A774-B5A72CE9A7B3}">
      <dgm:prSet phldrT="[Text]" custT="1"/>
      <dgm:spPr/>
      <dgm:t>
        <a:bodyPr/>
        <a:lstStyle/>
        <a:p>
          <a:r>
            <a:rPr lang="en-US" sz="4000" b="1" dirty="0" err="1" smtClean="0">
              <a:solidFill>
                <a:schemeClr val="tx1"/>
              </a:solidFill>
            </a:rPr>
            <a:t>DfE</a:t>
          </a:r>
          <a:endParaRPr lang="en-US" sz="4000" b="1" dirty="0">
            <a:solidFill>
              <a:schemeClr val="tx1"/>
            </a:solidFill>
          </a:endParaRPr>
        </a:p>
      </dgm:t>
    </dgm:pt>
    <dgm:pt modelId="{08BE71E7-CCDA-4DEF-BE65-93FEA0B5524C}" type="parTrans" cxnId="{E091822A-2E33-4C2C-B5D7-9C9453D518AC}">
      <dgm:prSet/>
      <dgm:spPr/>
      <dgm:t>
        <a:bodyPr/>
        <a:lstStyle/>
        <a:p>
          <a:endParaRPr lang="en-US" sz="1600"/>
        </a:p>
      </dgm:t>
    </dgm:pt>
    <dgm:pt modelId="{15E342F4-3859-40C4-A7B8-67E25140EB7B}" type="sibTrans" cxnId="{E091822A-2E33-4C2C-B5D7-9C9453D518AC}">
      <dgm:prSet/>
      <dgm:spPr/>
      <dgm:t>
        <a:bodyPr/>
        <a:lstStyle/>
        <a:p>
          <a:endParaRPr lang="en-US" sz="1600"/>
        </a:p>
      </dgm:t>
    </dgm:pt>
    <dgm:pt modelId="{7C286EDC-76A4-4889-B24E-93C03690DB2C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</a:rPr>
            <a:t>Ofsted</a:t>
          </a:r>
          <a:endParaRPr lang="en-US" sz="2800" dirty="0">
            <a:solidFill>
              <a:schemeClr val="tx1"/>
            </a:solidFill>
          </a:endParaRPr>
        </a:p>
      </dgm:t>
    </dgm:pt>
    <dgm:pt modelId="{42717C58-7171-498E-B311-BF0076C6E818}" type="parTrans" cxnId="{376EE8F3-E85C-4ED8-966E-DC112E02D540}">
      <dgm:prSet/>
      <dgm:spPr/>
      <dgm:t>
        <a:bodyPr/>
        <a:lstStyle/>
        <a:p>
          <a:endParaRPr lang="en-US" sz="1600"/>
        </a:p>
      </dgm:t>
    </dgm:pt>
    <dgm:pt modelId="{47CD5F11-0528-4F57-842E-A0DA6D10CD55}" type="sibTrans" cxnId="{376EE8F3-E85C-4ED8-966E-DC112E02D540}">
      <dgm:prSet/>
      <dgm:spPr/>
      <dgm:t>
        <a:bodyPr/>
        <a:lstStyle/>
        <a:p>
          <a:endParaRPr lang="en-US" sz="1600"/>
        </a:p>
      </dgm:t>
    </dgm:pt>
    <dgm:pt modelId="{EF996E1C-C7FB-4016-B61C-1B00F532DA60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tx1"/>
              </a:solidFill>
            </a:rPr>
            <a:t>7</a:t>
          </a:r>
          <a:r>
            <a:rPr lang="en-US" sz="1600" b="1" dirty="0" smtClean="0">
              <a:solidFill>
                <a:schemeClr val="tx1"/>
              </a:solidFill>
            </a:rPr>
            <a:t> Organizations </a:t>
          </a:r>
          <a:endParaRPr lang="en-US" sz="1600" b="1" dirty="0">
            <a:solidFill>
              <a:schemeClr val="tx1"/>
            </a:solidFill>
          </a:endParaRPr>
        </a:p>
      </dgm:t>
    </dgm:pt>
    <dgm:pt modelId="{D85FAEB1-1D22-4A8C-8BE3-59C944E95530}" type="parTrans" cxnId="{6549F00D-CCF0-4641-B945-B53980C7CE24}">
      <dgm:prSet/>
      <dgm:spPr/>
      <dgm:t>
        <a:bodyPr/>
        <a:lstStyle/>
        <a:p>
          <a:endParaRPr lang="en-US" sz="1600"/>
        </a:p>
      </dgm:t>
    </dgm:pt>
    <dgm:pt modelId="{94DF0B39-E23A-4A32-BDA8-2E3DCEE59F4E}" type="sibTrans" cxnId="{6549F00D-CCF0-4641-B945-B53980C7CE24}">
      <dgm:prSet/>
      <dgm:spPr/>
      <dgm:t>
        <a:bodyPr/>
        <a:lstStyle/>
        <a:p>
          <a:endParaRPr lang="en-US" sz="1600"/>
        </a:p>
      </dgm:t>
    </dgm:pt>
    <dgm:pt modelId="{8AFF2DF5-AF7D-4EE0-94C7-94CD91FA6666}" type="pres">
      <dgm:prSet presAssocID="{C90B51AC-16D5-4FE7-B4E5-1A5B34452BE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D74EF67-1DEB-4850-8A4A-8D3A941705F4}" type="pres">
      <dgm:prSet presAssocID="{E7800B22-760B-460A-A774-B5A72CE9A7B3}" presName="composite" presStyleCnt="0"/>
      <dgm:spPr/>
    </dgm:pt>
    <dgm:pt modelId="{AC388D44-B85A-4A5A-A4A8-C57A996BC1D5}" type="pres">
      <dgm:prSet presAssocID="{E7800B22-760B-460A-A774-B5A72CE9A7B3}" presName="bentUpArrow1" presStyleLbl="alignImgPlace1" presStyleIdx="0" presStyleCnt="2"/>
      <dgm:spPr/>
    </dgm:pt>
    <dgm:pt modelId="{8D3C4AB0-F81C-4850-A652-246313A838C1}" type="pres">
      <dgm:prSet presAssocID="{E7800B22-760B-460A-A774-B5A72CE9A7B3}" presName="ParentText" presStyleLbl="node1" presStyleIdx="0" presStyleCnt="3" custLinFactNeighborX="1169" custLinFactNeighborY="5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38DD1-12ED-4D86-B248-9F01525A3F77}" type="pres">
      <dgm:prSet presAssocID="{E7800B22-760B-460A-A774-B5A72CE9A7B3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52B9F-8085-4120-9C97-FD3A9FCB7529}" type="pres">
      <dgm:prSet presAssocID="{15E342F4-3859-40C4-A7B8-67E25140EB7B}" presName="sibTrans" presStyleCnt="0"/>
      <dgm:spPr/>
    </dgm:pt>
    <dgm:pt modelId="{750F3D64-A4B2-4F28-9C29-F60DFA083B22}" type="pres">
      <dgm:prSet presAssocID="{7C286EDC-76A4-4889-B24E-93C03690DB2C}" presName="composite" presStyleCnt="0"/>
      <dgm:spPr/>
    </dgm:pt>
    <dgm:pt modelId="{1481DCD4-3848-47B5-A522-75F37D2C6AB3}" type="pres">
      <dgm:prSet presAssocID="{7C286EDC-76A4-4889-B24E-93C03690DB2C}" presName="bentUpArrow1" presStyleLbl="alignImgPlace1" presStyleIdx="1" presStyleCnt="2"/>
      <dgm:spPr/>
    </dgm:pt>
    <dgm:pt modelId="{C11A6C55-C1D0-48DE-A914-4045A95A0DA8}" type="pres">
      <dgm:prSet presAssocID="{7C286EDC-76A4-4889-B24E-93C03690DB2C}" presName="ParentText" presStyleLbl="node1" presStyleIdx="1" presStyleCnt="3" custScaleX="1265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8F590-A59B-48F2-A6AA-A4E47E6DC569}" type="pres">
      <dgm:prSet presAssocID="{7C286EDC-76A4-4889-B24E-93C03690DB2C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F9448-1CBD-4891-AD4B-0918A486BD3E}" type="pres">
      <dgm:prSet presAssocID="{47CD5F11-0528-4F57-842E-A0DA6D10CD55}" presName="sibTrans" presStyleCnt="0"/>
      <dgm:spPr/>
    </dgm:pt>
    <dgm:pt modelId="{A3AA8B39-09AC-4E9F-9B2E-297383B9BD3B}" type="pres">
      <dgm:prSet presAssocID="{EF996E1C-C7FB-4016-B61C-1B00F532DA60}" presName="composite" presStyleCnt="0"/>
      <dgm:spPr/>
    </dgm:pt>
    <dgm:pt modelId="{68F6B8AC-AEBD-48E3-BCBC-41E806ED38CF}" type="pres">
      <dgm:prSet presAssocID="{EF996E1C-C7FB-4016-B61C-1B00F532DA60}" presName="ParentText" presStyleLbl="node1" presStyleIdx="2" presStyleCnt="3" custScaleX="1441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49F00D-CCF0-4641-B945-B53980C7CE24}" srcId="{C90B51AC-16D5-4FE7-B4E5-1A5B34452BE2}" destId="{EF996E1C-C7FB-4016-B61C-1B00F532DA60}" srcOrd="2" destOrd="0" parTransId="{D85FAEB1-1D22-4A8C-8BE3-59C944E95530}" sibTransId="{94DF0B39-E23A-4A32-BDA8-2E3DCEE59F4E}"/>
    <dgm:cxn modelId="{404F60C0-210A-44C8-A524-37C682D43009}" type="presOf" srcId="{C90B51AC-16D5-4FE7-B4E5-1A5B34452BE2}" destId="{8AFF2DF5-AF7D-4EE0-94C7-94CD91FA6666}" srcOrd="0" destOrd="0" presId="urn:microsoft.com/office/officeart/2005/8/layout/StepDownProcess"/>
    <dgm:cxn modelId="{BB8D081A-A489-4F3B-9FE6-9B8B63CDAA72}" type="presOf" srcId="{7C286EDC-76A4-4889-B24E-93C03690DB2C}" destId="{C11A6C55-C1D0-48DE-A914-4045A95A0DA8}" srcOrd="0" destOrd="0" presId="urn:microsoft.com/office/officeart/2005/8/layout/StepDownProcess"/>
    <dgm:cxn modelId="{016688F7-D935-4531-A67A-E9A0BD212E74}" type="presOf" srcId="{EF996E1C-C7FB-4016-B61C-1B00F532DA60}" destId="{68F6B8AC-AEBD-48E3-BCBC-41E806ED38CF}" srcOrd="0" destOrd="0" presId="urn:microsoft.com/office/officeart/2005/8/layout/StepDownProcess"/>
    <dgm:cxn modelId="{B8D49E1A-4DAB-4E64-AE8D-32248C6939F3}" type="presOf" srcId="{E7800B22-760B-460A-A774-B5A72CE9A7B3}" destId="{8D3C4AB0-F81C-4850-A652-246313A838C1}" srcOrd="0" destOrd="0" presId="urn:microsoft.com/office/officeart/2005/8/layout/StepDownProcess"/>
    <dgm:cxn modelId="{E091822A-2E33-4C2C-B5D7-9C9453D518AC}" srcId="{C90B51AC-16D5-4FE7-B4E5-1A5B34452BE2}" destId="{E7800B22-760B-460A-A774-B5A72CE9A7B3}" srcOrd="0" destOrd="0" parTransId="{08BE71E7-CCDA-4DEF-BE65-93FEA0B5524C}" sibTransId="{15E342F4-3859-40C4-A7B8-67E25140EB7B}"/>
    <dgm:cxn modelId="{376EE8F3-E85C-4ED8-966E-DC112E02D540}" srcId="{C90B51AC-16D5-4FE7-B4E5-1A5B34452BE2}" destId="{7C286EDC-76A4-4889-B24E-93C03690DB2C}" srcOrd="1" destOrd="0" parTransId="{42717C58-7171-498E-B311-BF0076C6E818}" sibTransId="{47CD5F11-0528-4F57-842E-A0DA6D10CD55}"/>
    <dgm:cxn modelId="{74BA2D94-FE50-4CF5-A8E5-86B0E8AA5C2B}" type="presParOf" srcId="{8AFF2DF5-AF7D-4EE0-94C7-94CD91FA6666}" destId="{7D74EF67-1DEB-4850-8A4A-8D3A941705F4}" srcOrd="0" destOrd="0" presId="urn:microsoft.com/office/officeart/2005/8/layout/StepDownProcess"/>
    <dgm:cxn modelId="{BC085513-A924-4AA4-8EC9-E61C4DC946B3}" type="presParOf" srcId="{7D74EF67-1DEB-4850-8A4A-8D3A941705F4}" destId="{AC388D44-B85A-4A5A-A4A8-C57A996BC1D5}" srcOrd="0" destOrd="0" presId="urn:microsoft.com/office/officeart/2005/8/layout/StepDownProcess"/>
    <dgm:cxn modelId="{9DB96A68-DE97-47E6-9FA5-294946ED3A72}" type="presParOf" srcId="{7D74EF67-1DEB-4850-8A4A-8D3A941705F4}" destId="{8D3C4AB0-F81C-4850-A652-246313A838C1}" srcOrd="1" destOrd="0" presId="urn:microsoft.com/office/officeart/2005/8/layout/StepDownProcess"/>
    <dgm:cxn modelId="{DB1AC2D6-7F4E-4E50-9384-E34E56FE2ECF}" type="presParOf" srcId="{7D74EF67-1DEB-4850-8A4A-8D3A941705F4}" destId="{57138DD1-12ED-4D86-B248-9F01525A3F77}" srcOrd="2" destOrd="0" presId="urn:microsoft.com/office/officeart/2005/8/layout/StepDownProcess"/>
    <dgm:cxn modelId="{2E1296AB-519C-49BC-A39C-E5799760DF37}" type="presParOf" srcId="{8AFF2DF5-AF7D-4EE0-94C7-94CD91FA6666}" destId="{D6652B9F-8085-4120-9C97-FD3A9FCB7529}" srcOrd="1" destOrd="0" presId="urn:microsoft.com/office/officeart/2005/8/layout/StepDownProcess"/>
    <dgm:cxn modelId="{23A665BC-ADE5-4170-9D97-D23A7085A236}" type="presParOf" srcId="{8AFF2DF5-AF7D-4EE0-94C7-94CD91FA6666}" destId="{750F3D64-A4B2-4F28-9C29-F60DFA083B22}" srcOrd="2" destOrd="0" presId="urn:microsoft.com/office/officeart/2005/8/layout/StepDownProcess"/>
    <dgm:cxn modelId="{25E55961-35C2-42DC-B4B9-9A1263482BF1}" type="presParOf" srcId="{750F3D64-A4B2-4F28-9C29-F60DFA083B22}" destId="{1481DCD4-3848-47B5-A522-75F37D2C6AB3}" srcOrd="0" destOrd="0" presId="urn:microsoft.com/office/officeart/2005/8/layout/StepDownProcess"/>
    <dgm:cxn modelId="{B41AC85A-1B10-445B-8B34-F07A8B392B64}" type="presParOf" srcId="{750F3D64-A4B2-4F28-9C29-F60DFA083B22}" destId="{C11A6C55-C1D0-48DE-A914-4045A95A0DA8}" srcOrd="1" destOrd="0" presId="urn:microsoft.com/office/officeart/2005/8/layout/StepDownProcess"/>
    <dgm:cxn modelId="{A0BA2C99-A9BE-402A-8EF6-1EF8CFE8C4E6}" type="presParOf" srcId="{750F3D64-A4B2-4F28-9C29-F60DFA083B22}" destId="{0898F590-A59B-48F2-A6AA-A4E47E6DC569}" srcOrd="2" destOrd="0" presId="urn:microsoft.com/office/officeart/2005/8/layout/StepDownProcess"/>
    <dgm:cxn modelId="{8392B874-3EA7-4427-9C40-3BE42A13B15F}" type="presParOf" srcId="{8AFF2DF5-AF7D-4EE0-94C7-94CD91FA6666}" destId="{B22F9448-1CBD-4891-AD4B-0918A486BD3E}" srcOrd="3" destOrd="0" presId="urn:microsoft.com/office/officeart/2005/8/layout/StepDownProcess"/>
    <dgm:cxn modelId="{463A0795-BA77-4727-9BDE-9BDB5BDF479C}" type="presParOf" srcId="{8AFF2DF5-AF7D-4EE0-94C7-94CD91FA6666}" destId="{A3AA8B39-09AC-4E9F-9B2E-297383B9BD3B}" srcOrd="4" destOrd="0" presId="urn:microsoft.com/office/officeart/2005/8/layout/StepDownProcess"/>
    <dgm:cxn modelId="{B8888D1F-7907-4F30-9237-91053DC5B438}" type="presParOf" srcId="{A3AA8B39-09AC-4E9F-9B2E-297383B9BD3B}" destId="{68F6B8AC-AEBD-48E3-BCBC-41E806ED38C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EDBB8A-8F0E-4973-8FEE-98089927F32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40E199-9363-44B1-89DD-D441869047F1}">
      <dgm:prSet phldrT="[Text]" custT="1"/>
      <dgm:spPr/>
      <dgm:t>
        <a:bodyPr/>
        <a:lstStyle/>
        <a:p>
          <a:endParaRPr lang="en-US" sz="900" dirty="0"/>
        </a:p>
      </dgm:t>
    </dgm:pt>
    <dgm:pt modelId="{480E83FE-8CB2-4AB2-B71F-F73DCB74BBB3}" type="parTrans" cxnId="{95BC7D36-5852-4736-979C-4679CEE87F08}">
      <dgm:prSet/>
      <dgm:spPr/>
      <dgm:t>
        <a:bodyPr/>
        <a:lstStyle/>
        <a:p>
          <a:endParaRPr lang="en-US"/>
        </a:p>
      </dgm:t>
    </dgm:pt>
    <dgm:pt modelId="{3BFDBA18-9B47-4D19-8799-D30160EFB3F4}" type="sibTrans" cxnId="{95BC7D36-5852-4736-979C-4679CEE87F08}">
      <dgm:prSet/>
      <dgm:spPr/>
      <dgm:t>
        <a:bodyPr/>
        <a:lstStyle/>
        <a:p>
          <a:endParaRPr lang="en-US"/>
        </a:p>
      </dgm:t>
    </dgm:pt>
    <dgm:pt modelId="{5D39D43B-63B9-4A50-9818-B85A5EE0E5A7}">
      <dgm:prSet phldrT="[Text]" phldr="1" custT="1"/>
      <dgm:spPr/>
      <dgm:t>
        <a:bodyPr/>
        <a:lstStyle/>
        <a:p>
          <a:endParaRPr lang="en-US" sz="200" dirty="0"/>
        </a:p>
      </dgm:t>
    </dgm:pt>
    <dgm:pt modelId="{542D936A-C00C-41EE-8CC7-F28015CC88DD}" type="parTrans" cxnId="{7CA474E5-25FE-427B-932F-ACA5AA10C67C}">
      <dgm:prSet/>
      <dgm:spPr/>
      <dgm:t>
        <a:bodyPr/>
        <a:lstStyle/>
        <a:p>
          <a:endParaRPr lang="en-US"/>
        </a:p>
      </dgm:t>
    </dgm:pt>
    <dgm:pt modelId="{09377F20-27C9-4E96-B0FC-C42435BFAD7E}" type="sibTrans" cxnId="{7CA474E5-25FE-427B-932F-ACA5AA10C67C}">
      <dgm:prSet/>
      <dgm:spPr/>
      <dgm:t>
        <a:bodyPr/>
        <a:lstStyle/>
        <a:p>
          <a:endParaRPr lang="en-US"/>
        </a:p>
      </dgm:t>
    </dgm:pt>
    <dgm:pt modelId="{7F0F60B1-77A4-4F0B-AB69-104B58C77284}">
      <dgm:prSet phldrT="[Text]" phldr="1" custT="1"/>
      <dgm:spPr/>
      <dgm:t>
        <a:bodyPr/>
        <a:lstStyle/>
        <a:p>
          <a:endParaRPr lang="en-US" sz="1050" dirty="0"/>
        </a:p>
      </dgm:t>
    </dgm:pt>
    <dgm:pt modelId="{729A5842-ADA4-47DE-AB57-CFE9AF34C4E6}" type="parTrans" cxnId="{ECDA64BC-64DA-42DD-8C59-CD14ABFA6A05}">
      <dgm:prSet/>
      <dgm:spPr/>
      <dgm:t>
        <a:bodyPr/>
        <a:lstStyle/>
        <a:p>
          <a:endParaRPr lang="en-US"/>
        </a:p>
      </dgm:t>
    </dgm:pt>
    <dgm:pt modelId="{E86E7A39-8C87-4F28-9332-81B0D2DABF29}" type="sibTrans" cxnId="{ECDA64BC-64DA-42DD-8C59-CD14ABFA6A05}">
      <dgm:prSet/>
      <dgm:spPr/>
      <dgm:t>
        <a:bodyPr/>
        <a:lstStyle/>
        <a:p>
          <a:endParaRPr lang="en-US"/>
        </a:p>
      </dgm:t>
    </dgm:pt>
    <dgm:pt modelId="{8FC2CC25-671E-49BF-AF3B-0D0CD106E02E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French Secular Mission </a:t>
          </a:r>
          <a:endParaRPr lang="en-US" sz="2000" b="1" dirty="0">
            <a:solidFill>
              <a:schemeClr val="tx1"/>
            </a:solidFill>
          </a:endParaRPr>
        </a:p>
      </dgm:t>
    </dgm:pt>
    <dgm:pt modelId="{20489F01-C7BB-404A-A1AE-0A752C0BF2F4}" type="parTrans" cxnId="{C806A8A6-6603-4182-A523-37B348C9D51A}">
      <dgm:prSet/>
      <dgm:spPr/>
      <dgm:t>
        <a:bodyPr/>
        <a:lstStyle/>
        <a:p>
          <a:endParaRPr lang="en-US"/>
        </a:p>
      </dgm:t>
    </dgm:pt>
    <dgm:pt modelId="{0E299C4C-B48A-40B3-BE8A-40D2CC626378}" type="sibTrans" cxnId="{C806A8A6-6603-4182-A523-37B348C9D51A}">
      <dgm:prSet/>
      <dgm:spPr/>
      <dgm:t>
        <a:bodyPr/>
        <a:lstStyle/>
        <a:p>
          <a:endParaRPr lang="en-US"/>
        </a:p>
      </dgm:t>
    </dgm:pt>
    <dgm:pt modelId="{2EEBAE4F-57EC-4B9C-89A1-CA31B402191B}">
      <dgm:prSet phldrT="[Text]" custT="1"/>
      <dgm:spPr/>
      <dgm:t>
        <a:bodyPr/>
        <a:lstStyle/>
        <a:p>
          <a:r>
            <a:rPr lang="en-CA" sz="1800" b="1" dirty="0" smtClean="0">
              <a:solidFill>
                <a:schemeClr val="tx1"/>
              </a:solidFill>
            </a:rPr>
            <a:t>The Network for French Teaching Abroad </a:t>
          </a:r>
          <a:endParaRPr lang="en-US" sz="1800" b="1" dirty="0">
            <a:solidFill>
              <a:schemeClr val="tx1"/>
            </a:solidFill>
          </a:endParaRPr>
        </a:p>
      </dgm:t>
    </dgm:pt>
    <dgm:pt modelId="{8923A9E7-3957-4451-96D6-8CB17C87CCC3}" type="sibTrans" cxnId="{2CDD8CCC-EE1E-4B8E-BD8E-DDD30959FAE1}">
      <dgm:prSet/>
      <dgm:spPr/>
      <dgm:t>
        <a:bodyPr/>
        <a:lstStyle/>
        <a:p>
          <a:endParaRPr lang="en-US"/>
        </a:p>
      </dgm:t>
    </dgm:pt>
    <dgm:pt modelId="{CA012C1A-BAE7-41E3-A16B-F5363C315D69}" type="parTrans" cxnId="{2CDD8CCC-EE1E-4B8E-BD8E-DDD30959FAE1}">
      <dgm:prSet/>
      <dgm:spPr/>
      <dgm:t>
        <a:bodyPr/>
        <a:lstStyle/>
        <a:p>
          <a:endParaRPr lang="en-US"/>
        </a:p>
      </dgm:t>
    </dgm:pt>
    <dgm:pt modelId="{BA7416CA-9010-4BA0-8AF5-F8FDB693A75C}">
      <dgm:prSet phldrT="[Text]" custT="1"/>
      <dgm:spPr/>
      <dgm:t>
        <a:bodyPr/>
        <a:lstStyle/>
        <a:p>
          <a:r>
            <a:rPr lang="en-US" sz="2000" b="1" i="0" dirty="0" smtClean="0">
              <a:solidFill>
                <a:schemeClr val="tx1"/>
              </a:solidFill>
            </a:rPr>
            <a:t>Mission </a:t>
          </a:r>
          <a:r>
            <a:rPr lang="en-US" sz="2000" b="1" i="0" dirty="0" err="1" smtClean="0">
              <a:solidFill>
                <a:schemeClr val="tx1"/>
              </a:solidFill>
            </a:rPr>
            <a:t>laïque</a:t>
          </a:r>
          <a:r>
            <a:rPr lang="en-US" sz="2000" b="1" i="0" dirty="0" smtClean="0">
              <a:solidFill>
                <a:schemeClr val="tx1"/>
              </a:solidFill>
            </a:rPr>
            <a:t> </a:t>
          </a:r>
          <a:r>
            <a:rPr lang="en-US" sz="2000" b="1" i="0" dirty="0" err="1" smtClean="0">
              <a:solidFill>
                <a:schemeClr val="tx1"/>
              </a:solidFill>
            </a:rPr>
            <a:t>française</a:t>
          </a:r>
          <a:r>
            <a:rPr lang="en-US" sz="2000" b="1" i="0" dirty="0" smtClean="0">
              <a:solidFill>
                <a:schemeClr val="tx1"/>
              </a:solidFill>
            </a:rPr>
            <a:t>  OR</a:t>
          </a:r>
          <a:r>
            <a:rPr lang="en-US" sz="1700" b="0" i="1" dirty="0" smtClean="0"/>
            <a:t> </a:t>
          </a:r>
          <a:endParaRPr lang="en-US" sz="1700" u="sng" dirty="0">
            <a:solidFill>
              <a:schemeClr val="tx1"/>
            </a:solidFill>
          </a:endParaRPr>
        </a:p>
      </dgm:t>
    </dgm:pt>
    <dgm:pt modelId="{13AEDDA8-82AD-4FBE-91DC-E17DC008B1A0}" type="sibTrans" cxnId="{0CD49355-6BE6-48C7-8846-3EA92678B21F}">
      <dgm:prSet/>
      <dgm:spPr/>
      <dgm:t>
        <a:bodyPr/>
        <a:lstStyle/>
        <a:p>
          <a:endParaRPr lang="en-US"/>
        </a:p>
      </dgm:t>
    </dgm:pt>
    <dgm:pt modelId="{02277096-7745-40E4-8B3F-2342449576B1}" type="parTrans" cxnId="{0CD49355-6BE6-48C7-8846-3EA92678B21F}">
      <dgm:prSet/>
      <dgm:spPr/>
      <dgm:t>
        <a:bodyPr/>
        <a:lstStyle/>
        <a:p>
          <a:endParaRPr lang="en-US"/>
        </a:p>
      </dgm:t>
    </dgm:pt>
    <dgm:pt modelId="{44D28805-9977-41F8-9F04-22F9F18ECC62}">
      <dgm:prSet phldrT="[Text]" custT="1"/>
      <dgm:spPr/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Agence pour l'enseignement français à l'étranger  </a:t>
          </a:r>
          <a:r>
            <a:rPr lang="en-US" sz="1800" b="1" i="0" dirty="0" smtClean="0">
              <a:solidFill>
                <a:schemeClr val="tx1"/>
              </a:solidFill>
            </a:rPr>
            <a:t>OR</a:t>
          </a:r>
          <a:endParaRPr lang="en-US" sz="1800" b="1" dirty="0">
            <a:solidFill>
              <a:schemeClr val="tx1"/>
            </a:solidFill>
          </a:endParaRPr>
        </a:p>
      </dgm:t>
    </dgm:pt>
    <dgm:pt modelId="{9AFF60B8-3676-4359-8770-3E217BADEA92}" type="sibTrans" cxnId="{38D572B8-BE56-4467-9C53-3C51E5012F61}">
      <dgm:prSet/>
      <dgm:spPr/>
    </dgm:pt>
    <dgm:pt modelId="{4C8C977C-92B0-4A6A-87D6-3A5E1704A392}" type="parTrans" cxnId="{38D572B8-BE56-4467-9C53-3C51E5012F61}">
      <dgm:prSet/>
      <dgm:spPr/>
    </dgm:pt>
    <dgm:pt modelId="{7D03F1BF-63B2-4802-B06A-9F2BD5D61F9F}">
      <dgm:prSet phldrT="[Text]"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2E50ABD8-5197-4A6D-BB4F-4243E469E7A8}" type="parTrans" cxnId="{3C6EEB92-4399-4100-A2C4-D07FFA5E6050}">
      <dgm:prSet/>
      <dgm:spPr/>
    </dgm:pt>
    <dgm:pt modelId="{9A0DBE16-EBFB-4823-88F8-402C3545AE81}" type="sibTrans" cxnId="{3C6EEB92-4399-4100-A2C4-D07FFA5E6050}">
      <dgm:prSet/>
      <dgm:spPr/>
    </dgm:pt>
    <dgm:pt modelId="{7E0172C4-1411-4374-87C6-410B7BE3EA19}">
      <dgm:prSet phldrT="[Text]" custT="1"/>
      <dgm:spPr/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Ministre des Affaires étrangères France  </a:t>
          </a:r>
          <a:r>
            <a:rPr lang="en-US" sz="1800" b="1" i="0" dirty="0" smtClean="0">
              <a:solidFill>
                <a:schemeClr val="tx1"/>
              </a:solidFill>
            </a:rPr>
            <a:t>OR</a:t>
          </a:r>
          <a:endParaRPr lang="en-US" sz="1800" b="1" dirty="0">
            <a:solidFill>
              <a:schemeClr val="tx1"/>
            </a:solidFill>
          </a:endParaRPr>
        </a:p>
      </dgm:t>
    </dgm:pt>
    <dgm:pt modelId="{0926715D-535A-4047-B17C-1EB7C7F41645}" type="sibTrans" cxnId="{F3B9B9FD-BE03-47FE-B7B1-A0C33D98D70C}">
      <dgm:prSet/>
      <dgm:spPr/>
      <dgm:t>
        <a:bodyPr/>
        <a:lstStyle/>
        <a:p>
          <a:endParaRPr lang="en-US"/>
        </a:p>
      </dgm:t>
    </dgm:pt>
    <dgm:pt modelId="{1750B19B-20A5-4E57-812E-7EC622D71D60}" type="parTrans" cxnId="{F3B9B9FD-BE03-47FE-B7B1-A0C33D98D70C}">
      <dgm:prSet/>
      <dgm:spPr/>
      <dgm:t>
        <a:bodyPr/>
        <a:lstStyle/>
        <a:p>
          <a:endParaRPr lang="en-US"/>
        </a:p>
      </dgm:t>
    </dgm:pt>
    <dgm:pt modelId="{C0F96112-8B48-440A-9B60-23D01D2F0D6A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 Ministry of Foreign Affairs – France </a:t>
          </a:r>
          <a:endParaRPr lang="en-US" sz="1800" b="1" dirty="0">
            <a:solidFill>
              <a:schemeClr val="tx1"/>
            </a:solidFill>
          </a:endParaRPr>
        </a:p>
      </dgm:t>
    </dgm:pt>
    <dgm:pt modelId="{405489C8-C98F-48DA-BBCC-A24A88CA828A}" type="parTrans" cxnId="{7A75FEBF-580D-4055-AED3-3BBC7E2297D5}">
      <dgm:prSet/>
      <dgm:spPr/>
    </dgm:pt>
    <dgm:pt modelId="{21049218-754C-4A50-B56A-98E79B6C08DF}" type="sibTrans" cxnId="{7A75FEBF-580D-4055-AED3-3BBC7E2297D5}">
      <dgm:prSet/>
      <dgm:spPr/>
    </dgm:pt>
    <dgm:pt modelId="{1CCEDEB3-39E3-491E-97BC-DDAFF5CF2F12}" type="pres">
      <dgm:prSet presAssocID="{5CEDBB8A-8F0E-4973-8FEE-98089927F32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E3401D-6B42-489C-B650-81F968AE74BD}" type="pres">
      <dgm:prSet presAssocID="{B940E199-9363-44B1-89DD-D441869047F1}" presName="comp" presStyleCnt="0"/>
      <dgm:spPr/>
    </dgm:pt>
    <dgm:pt modelId="{30FE033D-769A-4232-81E6-5572C649E3CC}" type="pres">
      <dgm:prSet presAssocID="{B940E199-9363-44B1-89DD-D441869047F1}" presName="box" presStyleLbl="node1" presStyleIdx="0" presStyleCnt="3" custLinFactNeighborX="18116" custLinFactNeighborY="-48091"/>
      <dgm:spPr/>
      <dgm:t>
        <a:bodyPr/>
        <a:lstStyle/>
        <a:p>
          <a:endParaRPr lang="en-US"/>
        </a:p>
      </dgm:t>
    </dgm:pt>
    <dgm:pt modelId="{01865C72-9622-4170-910E-25C92B4EA814}" type="pres">
      <dgm:prSet presAssocID="{B940E199-9363-44B1-89DD-D441869047F1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BE9DCF-F564-45AF-9F08-60B1C9E62FBC}" type="pres">
      <dgm:prSet presAssocID="{B940E199-9363-44B1-89DD-D441869047F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01063-0DAB-4A42-A6B3-4808441D625C}" type="pres">
      <dgm:prSet presAssocID="{3BFDBA18-9B47-4D19-8799-D30160EFB3F4}" presName="spacer" presStyleCnt="0"/>
      <dgm:spPr/>
    </dgm:pt>
    <dgm:pt modelId="{49C9B69F-66C8-4472-ADF4-E4EF1F54AE38}" type="pres">
      <dgm:prSet presAssocID="{5D39D43B-63B9-4A50-9818-B85A5EE0E5A7}" presName="comp" presStyleCnt="0"/>
      <dgm:spPr/>
    </dgm:pt>
    <dgm:pt modelId="{5B219DF9-4391-443E-87BD-167F0E6B5EC3}" type="pres">
      <dgm:prSet presAssocID="{5D39D43B-63B9-4A50-9818-B85A5EE0E5A7}" presName="box" presStyleLbl="node1" presStyleIdx="1" presStyleCnt="3"/>
      <dgm:spPr/>
      <dgm:t>
        <a:bodyPr/>
        <a:lstStyle/>
        <a:p>
          <a:endParaRPr lang="en-US"/>
        </a:p>
      </dgm:t>
    </dgm:pt>
    <dgm:pt modelId="{F1EEBC87-EFB4-45A7-B538-FA1598429536}" type="pres">
      <dgm:prSet presAssocID="{5D39D43B-63B9-4A50-9818-B85A5EE0E5A7}" presName="img" presStyleLbl="fgImgPlace1" presStyleIdx="1" presStyleCnt="3"/>
      <dgm:spPr/>
    </dgm:pt>
    <dgm:pt modelId="{B6534C3E-4E4D-4A92-BB10-582D225FBD72}" type="pres">
      <dgm:prSet presAssocID="{5D39D43B-63B9-4A50-9818-B85A5EE0E5A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BBFBF-341A-4213-9891-FCFE3EA7C387}" type="pres">
      <dgm:prSet presAssocID="{09377F20-27C9-4E96-B0FC-C42435BFAD7E}" presName="spacer" presStyleCnt="0"/>
      <dgm:spPr/>
    </dgm:pt>
    <dgm:pt modelId="{370AFF53-3BF6-4B6B-96B4-6B38A74B8232}" type="pres">
      <dgm:prSet presAssocID="{7F0F60B1-77A4-4F0B-AB69-104B58C77284}" presName="comp" presStyleCnt="0"/>
      <dgm:spPr/>
    </dgm:pt>
    <dgm:pt modelId="{2F7C04E8-3AFA-4CF1-BC9A-93E0827AE8B0}" type="pres">
      <dgm:prSet presAssocID="{7F0F60B1-77A4-4F0B-AB69-104B58C77284}" presName="box" presStyleLbl="node1" presStyleIdx="2" presStyleCnt="3"/>
      <dgm:spPr/>
      <dgm:t>
        <a:bodyPr/>
        <a:lstStyle/>
        <a:p>
          <a:endParaRPr lang="en-US"/>
        </a:p>
      </dgm:t>
    </dgm:pt>
    <dgm:pt modelId="{EA109762-FB25-4F7C-B094-0E7B16019701}" type="pres">
      <dgm:prSet presAssocID="{7F0F60B1-77A4-4F0B-AB69-104B58C77284}" presName="img" presStyleLbl="fgImgPlace1" presStyleIdx="2" presStyleCnt="3"/>
      <dgm:spPr/>
    </dgm:pt>
    <dgm:pt modelId="{5AF47657-9D2E-4EB7-B08D-8833A79E02F3}" type="pres">
      <dgm:prSet presAssocID="{7F0F60B1-77A4-4F0B-AB69-104B58C7728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A740C3-B9EF-49E4-9C5D-8FD098BD4BBE}" type="presOf" srcId="{8FC2CC25-671E-49BF-AF3B-0D0CD106E02E}" destId="{5AF47657-9D2E-4EB7-B08D-8833A79E02F3}" srcOrd="1" destOrd="2" presId="urn:microsoft.com/office/officeart/2005/8/layout/vList4"/>
    <dgm:cxn modelId="{3C6EEB92-4399-4100-A2C4-D07FFA5E6050}" srcId="{B940E199-9363-44B1-89DD-D441869047F1}" destId="{7D03F1BF-63B2-4802-B06A-9F2BD5D61F9F}" srcOrd="2" destOrd="0" parTransId="{2E50ABD8-5197-4A6D-BB4F-4243E469E7A8}" sibTransId="{9A0DBE16-EBFB-4823-88F8-402C3545AE81}"/>
    <dgm:cxn modelId="{D402E0DE-581D-4835-B9BE-64258783E006}" type="presOf" srcId="{7F0F60B1-77A4-4F0B-AB69-104B58C77284}" destId="{5AF47657-9D2E-4EB7-B08D-8833A79E02F3}" srcOrd="1" destOrd="0" presId="urn:microsoft.com/office/officeart/2005/8/layout/vList4"/>
    <dgm:cxn modelId="{94476A47-6A2B-4C7C-9A59-494C248B8944}" type="presOf" srcId="{C0F96112-8B48-440A-9B60-23D01D2F0D6A}" destId="{30FE033D-769A-4232-81E6-5572C649E3CC}" srcOrd="0" destOrd="2" presId="urn:microsoft.com/office/officeart/2005/8/layout/vList4"/>
    <dgm:cxn modelId="{95BC7D36-5852-4736-979C-4679CEE87F08}" srcId="{5CEDBB8A-8F0E-4973-8FEE-98089927F32C}" destId="{B940E199-9363-44B1-89DD-D441869047F1}" srcOrd="0" destOrd="0" parTransId="{480E83FE-8CB2-4AB2-B71F-F73DCB74BBB3}" sibTransId="{3BFDBA18-9B47-4D19-8799-D30160EFB3F4}"/>
    <dgm:cxn modelId="{7A75FEBF-580D-4055-AED3-3BBC7E2297D5}" srcId="{B940E199-9363-44B1-89DD-D441869047F1}" destId="{C0F96112-8B48-440A-9B60-23D01D2F0D6A}" srcOrd="1" destOrd="0" parTransId="{405489C8-C98F-48DA-BBCC-A24A88CA828A}" sibTransId="{21049218-754C-4A50-B56A-98E79B6C08DF}"/>
    <dgm:cxn modelId="{E886910A-1F95-4F40-AD0D-590A7D8B1521}" type="presOf" srcId="{2EEBAE4F-57EC-4B9C-89A1-CA31B402191B}" destId="{B6534C3E-4E4D-4A92-BB10-582D225FBD72}" srcOrd="1" destOrd="2" presId="urn:microsoft.com/office/officeart/2005/8/layout/vList4"/>
    <dgm:cxn modelId="{ECDA64BC-64DA-42DD-8C59-CD14ABFA6A05}" srcId="{5CEDBB8A-8F0E-4973-8FEE-98089927F32C}" destId="{7F0F60B1-77A4-4F0B-AB69-104B58C77284}" srcOrd="2" destOrd="0" parTransId="{729A5842-ADA4-47DE-AB57-CFE9AF34C4E6}" sibTransId="{E86E7A39-8C87-4F28-9332-81B0D2DABF29}"/>
    <dgm:cxn modelId="{5114BCA6-1C62-4364-B9A6-64A322B1D521}" type="presOf" srcId="{C0F96112-8B48-440A-9B60-23D01D2F0D6A}" destId="{37BE9DCF-F564-45AF-9F08-60B1C9E62FBC}" srcOrd="1" destOrd="2" presId="urn:microsoft.com/office/officeart/2005/8/layout/vList4"/>
    <dgm:cxn modelId="{E9416B5E-C8A5-4FDA-8676-797F3878DEB0}" type="presOf" srcId="{44D28805-9977-41F8-9F04-22F9F18ECC62}" destId="{B6534C3E-4E4D-4A92-BB10-582D225FBD72}" srcOrd="1" destOrd="1" presId="urn:microsoft.com/office/officeart/2005/8/layout/vList4"/>
    <dgm:cxn modelId="{ED1043AB-F3FD-4799-970D-4D6F9421B8F7}" type="presOf" srcId="{BA7416CA-9010-4BA0-8AF5-F8FDB693A75C}" destId="{5AF47657-9D2E-4EB7-B08D-8833A79E02F3}" srcOrd="1" destOrd="1" presId="urn:microsoft.com/office/officeart/2005/8/layout/vList4"/>
    <dgm:cxn modelId="{7C3EB60D-C219-4E27-B7E9-5ADF43C50DA2}" type="presOf" srcId="{44D28805-9977-41F8-9F04-22F9F18ECC62}" destId="{5B219DF9-4391-443E-87BD-167F0E6B5EC3}" srcOrd="0" destOrd="1" presId="urn:microsoft.com/office/officeart/2005/8/layout/vList4"/>
    <dgm:cxn modelId="{8711F353-C995-46A5-A86A-FF0A54104D1C}" type="presOf" srcId="{5D39D43B-63B9-4A50-9818-B85A5EE0E5A7}" destId="{5B219DF9-4391-443E-87BD-167F0E6B5EC3}" srcOrd="0" destOrd="0" presId="urn:microsoft.com/office/officeart/2005/8/layout/vList4"/>
    <dgm:cxn modelId="{BDCEC7C2-5112-4B37-8923-7A6DA9857092}" type="presOf" srcId="{B940E199-9363-44B1-89DD-D441869047F1}" destId="{30FE033D-769A-4232-81E6-5572C649E3CC}" srcOrd="0" destOrd="0" presId="urn:microsoft.com/office/officeart/2005/8/layout/vList4"/>
    <dgm:cxn modelId="{38D572B8-BE56-4467-9C53-3C51E5012F61}" srcId="{5D39D43B-63B9-4A50-9818-B85A5EE0E5A7}" destId="{44D28805-9977-41F8-9F04-22F9F18ECC62}" srcOrd="0" destOrd="0" parTransId="{4C8C977C-92B0-4A6A-87D6-3A5E1704A392}" sibTransId="{9AFF60B8-3676-4359-8770-3E217BADEA92}"/>
    <dgm:cxn modelId="{0BA82426-618E-4D0E-9C36-8AC6B1D0636D}" type="presOf" srcId="{8FC2CC25-671E-49BF-AF3B-0D0CD106E02E}" destId="{2F7C04E8-3AFA-4CF1-BC9A-93E0827AE8B0}" srcOrd="0" destOrd="2" presId="urn:microsoft.com/office/officeart/2005/8/layout/vList4"/>
    <dgm:cxn modelId="{2DDD7600-0FF7-46B9-8A16-7AA3AB649302}" type="presOf" srcId="{7E0172C4-1411-4374-87C6-410B7BE3EA19}" destId="{37BE9DCF-F564-45AF-9F08-60B1C9E62FBC}" srcOrd="1" destOrd="1" presId="urn:microsoft.com/office/officeart/2005/8/layout/vList4"/>
    <dgm:cxn modelId="{3C9D80AD-36E4-4BF5-8ABA-12D0259190DA}" type="presOf" srcId="{2EEBAE4F-57EC-4B9C-89A1-CA31B402191B}" destId="{5B219DF9-4391-443E-87BD-167F0E6B5EC3}" srcOrd="0" destOrd="2" presId="urn:microsoft.com/office/officeart/2005/8/layout/vList4"/>
    <dgm:cxn modelId="{7CA474E5-25FE-427B-932F-ACA5AA10C67C}" srcId="{5CEDBB8A-8F0E-4973-8FEE-98089927F32C}" destId="{5D39D43B-63B9-4A50-9818-B85A5EE0E5A7}" srcOrd="1" destOrd="0" parTransId="{542D936A-C00C-41EE-8CC7-F28015CC88DD}" sibTransId="{09377F20-27C9-4E96-B0FC-C42435BFAD7E}"/>
    <dgm:cxn modelId="{C806A8A6-6603-4182-A523-37B348C9D51A}" srcId="{7F0F60B1-77A4-4F0B-AB69-104B58C77284}" destId="{8FC2CC25-671E-49BF-AF3B-0D0CD106E02E}" srcOrd="1" destOrd="0" parTransId="{20489F01-C7BB-404A-A1AE-0A752C0BF2F4}" sibTransId="{0E299C4C-B48A-40B3-BE8A-40D2CC626378}"/>
    <dgm:cxn modelId="{7B3F8CC8-07DA-4127-A532-11880150FF0C}" type="presOf" srcId="{B940E199-9363-44B1-89DD-D441869047F1}" destId="{37BE9DCF-F564-45AF-9F08-60B1C9E62FBC}" srcOrd="1" destOrd="0" presId="urn:microsoft.com/office/officeart/2005/8/layout/vList4"/>
    <dgm:cxn modelId="{E0D918D9-C701-4D0F-8E2B-48A9E5E161B0}" type="presOf" srcId="{5D39D43B-63B9-4A50-9818-B85A5EE0E5A7}" destId="{B6534C3E-4E4D-4A92-BB10-582D225FBD72}" srcOrd="1" destOrd="0" presId="urn:microsoft.com/office/officeart/2005/8/layout/vList4"/>
    <dgm:cxn modelId="{51D853E3-F2EE-4034-B014-AB98E28955EA}" type="presOf" srcId="{BA7416CA-9010-4BA0-8AF5-F8FDB693A75C}" destId="{2F7C04E8-3AFA-4CF1-BC9A-93E0827AE8B0}" srcOrd="0" destOrd="1" presId="urn:microsoft.com/office/officeart/2005/8/layout/vList4"/>
    <dgm:cxn modelId="{920662CD-E24F-42F2-879C-99A41B46CDB1}" type="presOf" srcId="{7D03F1BF-63B2-4802-B06A-9F2BD5D61F9F}" destId="{30FE033D-769A-4232-81E6-5572C649E3CC}" srcOrd="0" destOrd="3" presId="urn:microsoft.com/office/officeart/2005/8/layout/vList4"/>
    <dgm:cxn modelId="{72C41269-B05B-4ECA-923D-9615C7692ACA}" type="presOf" srcId="{7F0F60B1-77A4-4F0B-AB69-104B58C77284}" destId="{2F7C04E8-3AFA-4CF1-BC9A-93E0827AE8B0}" srcOrd="0" destOrd="0" presId="urn:microsoft.com/office/officeart/2005/8/layout/vList4"/>
    <dgm:cxn modelId="{BD6084AA-CA31-40D1-87F1-24F79B00D89F}" type="presOf" srcId="{7D03F1BF-63B2-4802-B06A-9F2BD5D61F9F}" destId="{37BE9DCF-F564-45AF-9F08-60B1C9E62FBC}" srcOrd="1" destOrd="3" presId="urn:microsoft.com/office/officeart/2005/8/layout/vList4"/>
    <dgm:cxn modelId="{759492FC-D8B3-4A22-99C9-E0BCDC8AC3B7}" type="presOf" srcId="{7E0172C4-1411-4374-87C6-410B7BE3EA19}" destId="{30FE033D-769A-4232-81E6-5572C649E3CC}" srcOrd="0" destOrd="1" presId="urn:microsoft.com/office/officeart/2005/8/layout/vList4"/>
    <dgm:cxn modelId="{F3B9B9FD-BE03-47FE-B7B1-A0C33D98D70C}" srcId="{B940E199-9363-44B1-89DD-D441869047F1}" destId="{7E0172C4-1411-4374-87C6-410B7BE3EA19}" srcOrd="0" destOrd="0" parTransId="{1750B19B-20A5-4E57-812E-7EC622D71D60}" sibTransId="{0926715D-535A-4047-B17C-1EB7C7F41645}"/>
    <dgm:cxn modelId="{1B46D9B2-938B-4951-85BD-D80840262A19}" type="presOf" srcId="{5CEDBB8A-8F0E-4973-8FEE-98089927F32C}" destId="{1CCEDEB3-39E3-491E-97BC-DDAFF5CF2F12}" srcOrd="0" destOrd="0" presId="urn:microsoft.com/office/officeart/2005/8/layout/vList4"/>
    <dgm:cxn modelId="{2CDD8CCC-EE1E-4B8E-BD8E-DDD30959FAE1}" srcId="{5D39D43B-63B9-4A50-9818-B85A5EE0E5A7}" destId="{2EEBAE4F-57EC-4B9C-89A1-CA31B402191B}" srcOrd="1" destOrd="0" parTransId="{CA012C1A-BAE7-41E3-A16B-F5363C315D69}" sibTransId="{8923A9E7-3957-4451-96D6-8CB17C87CCC3}"/>
    <dgm:cxn modelId="{0CD49355-6BE6-48C7-8846-3EA92678B21F}" srcId="{7F0F60B1-77A4-4F0B-AB69-104B58C77284}" destId="{BA7416CA-9010-4BA0-8AF5-F8FDB693A75C}" srcOrd="0" destOrd="0" parTransId="{02277096-7745-40E4-8B3F-2342449576B1}" sibTransId="{13AEDDA8-82AD-4FBE-91DC-E17DC008B1A0}"/>
    <dgm:cxn modelId="{100C44FF-224F-44F9-BA97-17BA0C5955C4}" type="presParOf" srcId="{1CCEDEB3-39E3-491E-97BC-DDAFF5CF2F12}" destId="{D4E3401D-6B42-489C-B650-81F968AE74BD}" srcOrd="0" destOrd="0" presId="urn:microsoft.com/office/officeart/2005/8/layout/vList4"/>
    <dgm:cxn modelId="{76F4B4D9-D6B8-4312-9440-47E6073E1A37}" type="presParOf" srcId="{D4E3401D-6B42-489C-B650-81F968AE74BD}" destId="{30FE033D-769A-4232-81E6-5572C649E3CC}" srcOrd="0" destOrd="0" presId="urn:microsoft.com/office/officeart/2005/8/layout/vList4"/>
    <dgm:cxn modelId="{692914BA-CF31-4C6E-A85C-0745404B7A99}" type="presParOf" srcId="{D4E3401D-6B42-489C-B650-81F968AE74BD}" destId="{01865C72-9622-4170-910E-25C92B4EA814}" srcOrd="1" destOrd="0" presId="urn:microsoft.com/office/officeart/2005/8/layout/vList4"/>
    <dgm:cxn modelId="{53C3608A-F271-419E-8C1F-C807D14ECF02}" type="presParOf" srcId="{D4E3401D-6B42-489C-B650-81F968AE74BD}" destId="{37BE9DCF-F564-45AF-9F08-60B1C9E62FBC}" srcOrd="2" destOrd="0" presId="urn:microsoft.com/office/officeart/2005/8/layout/vList4"/>
    <dgm:cxn modelId="{5CF80CB6-C904-4E1E-AAC0-D6CEA44D3891}" type="presParOf" srcId="{1CCEDEB3-39E3-491E-97BC-DDAFF5CF2F12}" destId="{1FF01063-0DAB-4A42-A6B3-4808441D625C}" srcOrd="1" destOrd="0" presId="urn:microsoft.com/office/officeart/2005/8/layout/vList4"/>
    <dgm:cxn modelId="{9E50D117-70D4-43CB-921B-CCC747A5EFCB}" type="presParOf" srcId="{1CCEDEB3-39E3-491E-97BC-DDAFF5CF2F12}" destId="{49C9B69F-66C8-4472-ADF4-E4EF1F54AE38}" srcOrd="2" destOrd="0" presId="urn:microsoft.com/office/officeart/2005/8/layout/vList4"/>
    <dgm:cxn modelId="{E164E9ED-C8B4-4601-A95C-9D41B541349A}" type="presParOf" srcId="{49C9B69F-66C8-4472-ADF4-E4EF1F54AE38}" destId="{5B219DF9-4391-443E-87BD-167F0E6B5EC3}" srcOrd="0" destOrd="0" presId="urn:microsoft.com/office/officeart/2005/8/layout/vList4"/>
    <dgm:cxn modelId="{0F7CF5C3-6211-4A4E-8E32-430101028683}" type="presParOf" srcId="{49C9B69F-66C8-4472-ADF4-E4EF1F54AE38}" destId="{F1EEBC87-EFB4-45A7-B538-FA1598429536}" srcOrd="1" destOrd="0" presId="urn:microsoft.com/office/officeart/2005/8/layout/vList4"/>
    <dgm:cxn modelId="{E2916545-7D53-4BF5-886C-8F1414CC28EC}" type="presParOf" srcId="{49C9B69F-66C8-4472-ADF4-E4EF1F54AE38}" destId="{B6534C3E-4E4D-4A92-BB10-582D225FBD72}" srcOrd="2" destOrd="0" presId="urn:microsoft.com/office/officeart/2005/8/layout/vList4"/>
    <dgm:cxn modelId="{7A6D40ED-EA49-4D4B-AE9C-65E6076B09CA}" type="presParOf" srcId="{1CCEDEB3-39E3-491E-97BC-DDAFF5CF2F12}" destId="{5F4BBFBF-341A-4213-9891-FCFE3EA7C387}" srcOrd="3" destOrd="0" presId="urn:microsoft.com/office/officeart/2005/8/layout/vList4"/>
    <dgm:cxn modelId="{6A1800FF-C6DA-407D-B935-45DB59ADE359}" type="presParOf" srcId="{1CCEDEB3-39E3-491E-97BC-DDAFF5CF2F12}" destId="{370AFF53-3BF6-4B6B-96B4-6B38A74B8232}" srcOrd="4" destOrd="0" presId="urn:microsoft.com/office/officeart/2005/8/layout/vList4"/>
    <dgm:cxn modelId="{3DDCC4B0-6454-423A-BC87-2A58BF4031E3}" type="presParOf" srcId="{370AFF53-3BF6-4B6B-96B4-6B38A74B8232}" destId="{2F7C04E8-3AFA-4CF1-BC9A-93E0827AE8B0}" srcOrd="0" destOrd="0" presId="urn:microsoft.com/office/officeart/2005/8/layout/vList4"/>
    <dgm:cxn modelId="{CE8C6E19-E815-4F48-ADF4-DFAF53AF3851}" type="presParOf" srcId="{370AFF53-3BF6-4B6B-96B4-6B38A74B8232}" destId="{EA109762-FB25-4F7C-B094-0E7B16019701}" srcOrd="1" destOrd="0" presId="urn:microsoft.com/office/officeart/2005/8/layout/vList4"/>
    <dgm:cxn modelId="{55517C8C-7D76-451F-8CAA-C46039B16248}" type="presParOf" srcId="{370AFF53-3BF6-4B6B-96B4-6B38A74B8232}" destId="{5AF47657-9D2E-4EB7-B08D-8833A79E02F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EDBB8A-8F0E-4973-8FEE-98089927F32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40E199-9363-44B1-89DD-D441869047F1}">
      <dgm:prSet phldrT="[Text]"/>
      <dgm:spPr/>
      <dgm:t>
        <a:bodyPr/>
        <a:lstStyle/>
        <a:p>
          <a:r>
            <a:rPr lang="en-US" sz="2700" dirty="0" smtClean="0"/>
            <a:t>  </a:t>
          </a:r>
          <a:endParaRPr lang="en-US" sz="2700" dirty="0"/>
        </a:p>
      </dgm:t>
    </dgm:pt>
    <dgm:pt modelId="{480E83FE-8CB2-4AB2-B71F-F73DCB74BBB3}" type="parTrans" cxnId="{95BC7D36-5852-4736-979C-4679CEE87F08}">
      <dgm:prSet/>
      <dgm:spPr/>
      <dgm:t>
        <a:bodyPr/>
        <a:lstStyle/>
        <a:p>
          <a:endParaRPr lang="en-US"/>
        </a:p>
      </dgm:t>
    </dgm:pt>
    <dgm:pt modelId="{3BFDBA18-9B47-4D19-8799-D30160EFB3F4}" type="sibTrans" cxnId="{95BC7D36-5852-4736-979C-4679CEE87F08}">
      <dgm:prSet/>
      <dgm:spPr/>
      <dgm:t>
        <a:bodyPr/>
        <a:lstStyle/>
        <a:p>
          <a:endParaRPr lang="en-US"/>
        </a:p>
      </dgm:t>
    </dgm:pt>
    <dgm:pt modelId="{99600021-66F2-475C-A7CF-9DEB0E2A00ED}">
      <dgm:prSet phldrT="[Text]"/>
      <dgm:spPr/>
      <dgm:t>
        <a:bodyPr/>
        <a:lstStyle/>
        <a:p>
          <a:r>
            <a:rPr lang="en-US" sz="2100" dirty="0" smtClean="0"/>
            <a:t>           </a:t>
          </a:r>
          <a:r>
            <a:rPr lang="en-US" sz="2100" b="1" dirty="0" err="1" smtClean="0">
              <a:solidFill>
                <a:schemeClr val="tx1"/>
              </a:solidFill>
            </a:rPr>
            <a:t>Bundesverwaltungsamt</a:t>
          </a:r>
          <a:r>
            <a:rPr lang="en-US" sz="2100" b="1" dirty="0" smtClean="0">
              <a:solidFill>
                <a:schemeClr val="tx1"/>
              </a:solidFill>
            </a:rPr>
            <a:t>  OR</a:t>
          </a:r>
          <a:endParaRPr lang="en-US" sz="2100" b="1" dirty="0">
            <a:solidFill>
              <a:schemeClr val="tx1"/>
            </a:solidFill>
          </a:endParaRPr>
        </a:p>
      </dgm:t>
    </dgm:pt>
    <dgm:pt modelId="{D8DC33DA-98A9-48AA-91ED-35BA00C70E8C}" type="parTrans" cxnId="{804EAC16-40D1-4066-8457-5E0A63821CA7}">
      <dgm:prSet/>
      <dgm:spPr/>
      <dgm:t>
        <a:bodyPr/>
        <a:lstStyle/>
        <a:p>
          <a:endParaRPr lang="en-US"/>
        </a:p>
      </dgm:t>
    </dgm:pt>
    <dgm:pt modelId="{10C440C0-11DD-4F1E-B613-946347ABC38C}" type="sibTrans" cxnId="{804EAC16-40D1-4066-8457-5E0A63821CA7}">
      <dgm:prSet/>
      <dgm:spPr/>
      <dgm:t>
        <a:bodyPr/>
        <a:lstStyle/>
        <a:p>
          <a:endParaRPr lang="en-US"/>
        </a:p>
      </dgm:t>
    </dgm:pt>
    <dgm:pt modelId="{5D39D43B-63B9-4A50-9818-B85A5EE0E5A7}">
      <dgm:prSet phldrT="[Text]" custT="1"/>
      <dgm:spPr/>
      <dgm:t>
        <a:bodyPr/>
        <a:lstStyle/>
        <a:p>
          <a:pPr algn="ctr"/>
          <a:r>
            <a:rPr lang="en-CA" sz="1800" b="1" dirty="0" smtClean="0">
              <a:solidFill>
                <a:schemeClr val="tx1"/>
              </a:solidFill>
            </a:rPr>
            <a:t>                     Deutsche  </a:t>
          </a:r>
          <a:r>
            <a:rPr lang="en-CA" sz="1800" b="1" dirty="0" err="1" smtClean="0">
              <a:solidFill>
                <a:schemeClr val="tx1"/>
              </a:solidFill>
            </a:rPr>
            <a:t>Auslandsschularbeit</a:t>
          </a:r>
          <a:r>
            <a:rPr lang="en-CA" sz="1800" b="1" dirty="0" smtClean="0">
              <a:solidFill>
                <a:schemeClr val="tx1"/>
              </a:solidFill>
            </a:rPr>
            <a:t>     International   OR </a:t>
          </a:r>
        </a:p>
        <a:p>
          <a:pPr algn="ctr"/>
          <a:r>
            <a:rPr lang="en-CA" sz="1800" b="1" dirty="0" smtClean="0">
              <a:solidFill>
                <a:schemeClr val="tx1"/>
              </a:solidFill>
            </a:rPr>
            <a:t>                Central Agency for German Schools Abroad </a:t>
          </a:r>
          <a:endParaRPr lang="en-US" sz="1800" b="1" dirty="0">
            <a:solidFill>
              <a:schemeClr val="tx1"/>
            </a:solidFill>
          </a:endParaRPr>
        </a:p>
      </dgm:t>
    </dgm:pt>
    <dgm:pt modelId="{542D936A-C00C-41EE-8CC7-F28015CC88DD}" type="parTrans" cxnId="{7CA474E5-25FE-427B-932F-ACA5AA10C67C}">
      <dgm:prSet/>
      <dgm:spPr/>
      <dgm:t>
        <a:bodyPr/>
        <a:lstStyle/>
        <a:p>
          <a:endParaRPr lang="en-US"/>
        </a:p>
      </dgm:t>
    </dgm:pt>
    <dgm:pt modelId="{09377F20-27C9-4E96-B0FC-C42435BFAD7E}" type="sibTrans" cxnId="{7CA474E5-25FE-427B-932F-ACA5AA10C67C}">
      <dgm:prSet/>
      <dgm:spPr/>
      <dgm:t>
        <a:bodyPr/>
        <a:lstStyle/>
        <a:p>
          <a:endParaRPr lang="en-US"/>
        </a:p>
      </dgm:t>
    </dgm:pt>
    <dgm:pt modelId="{F5AB004E-D05D-471F-BF7D-EB4DF58F42DD}">
      <dgm:prSet phldrT="[Text]" custT="1"/>
      <dgm:spPr/>
      <dgm:t>
        <a:bodyPr/>
        <a:lstStyle/>
        <a:p>
          <a:r>
            <a:rPr lang="en-CA" sz="2100" b="1" dirty="0" smtClean="0">
              <a:solidFill>
                <a:schemeClr val="tx1"/>
              </a:solidFill>
            </a:rPr>
            <a:t>           </a:t>
          </a:r>
          <a:r>
            <a:rPr lang="en-CA" sz="1800" b="1" dirty="0" smtClean="0">
              <a:solidFill>
                <a:schemeClr val="tx1"/>
              </a:solidFill>
            </a:rPr>
            <a:t>Federal Office of Administration  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BE499A09-0B54-40E5-ADB9-32CDD91F2D0F}" type="parTrans" cxnId="{90AF53C6-6AA8-45A6-90D4-D3B8A0A6927B}">
      <dgm:prSet/>
      <dgm:spPr/>
      <dgm:t>
        <a:bodyPr/>
        <a:lstStyle/>
        <a:p>
          <a:endParaRPr lang="en-US"/>
        </a:p>
      </dgm:t>
    </dgm:pt>
    <dgm:pt modelId="{AC9693F8-884B-4D1F-A265-E68AD06C4FCD}" type="sibTrans" cxnId="{90AF53C6-6AA8-45A6-90D4-D3B8A0A6927B}">
      <dgm:prSet/>
      <dgm:spPr/>
      <dgm:t>
        <a:bodyPr/>
        <a:lstStyle/>
        <a:p>
          <a:endParaRPr lang="en-US"/>
        </a:p>
      </dgm:t>
    </dgm:pt>
    <dgm:pt modelId="{1CCEDEB3-39E3-491E-97BC-DDAFF5CF2F12}" type="pres">
      <dgm:prSet presAssocID="{5CEDBB8A-8F0E-4973-8FEE-98089927F32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E3401D-6B42-489C-B650-81F968AE74BD}" type="pres">
      <dgm:prSet presAssocID="{B940E199-9363-44B1-89DD-D441869047F1}" presName="comp" presStyleCnt="0"/>
      <dgm:spPr/>
    </dgm:pt>
    <dgm:pt modelId="{30FE033D-769A-4232-81E6-5572C649E3CC}" type="pres">
      <dgm:prSet presAssocID="{B940E199-9363-44B1-89DD-D441869047F1}" presName="box" presStyleLbl="node1" presStyleIdx="0" presStyleCnt="2" custLinFactNeighborX="18116" custLinFactNeighborY="-48091"/>
      <dgm:spPr/>
      <dgm:t>
        <a:bodyPr/>
        <a:lstStyle/>
        <a:p>
          <a:endParaRPr lang="en-US"/>
        </a:p>
      </dgm:t>
    </dgm:pt>
    <dgm:pt modelId="{01865C72-9622-4170-910E-25C92B4EA814}" type="pres">
      <dgm:prSet presAssocID="{B940E199-9363-44B1-89DD-D441869047F1}" presName="img" presStyleLbl="fgImgPlace1" presStyleIdx="0" presStyleCnt="2" custScaleY="22907"/>
      <dgm:spPr/>
    </dgm:pt>
    <dgm:pt modelId="{37BE9DCF-F564-45AF-9F08-60B1C9E62FBC}" type="pres">
      <dgm:prSet presAssocID="{B940E199-9363-44B1-89DD-D441869047F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01063-0DAB-4A42-A6B3-4808441D625C}" type="pres">
      <dgm:prSet presAssocID="{3BFDBA18-9B47-4D19-8799-D30160EFB3F4}" presName="spacer" presStyleCnt="0"/>
      <dgm:spPr/>
    </dgm:pt>
    <dgm:pt modelId="{49C9B69F-66C8-4472-ADF4-E4EF1F54AE38}" type="pres">
      <dgm:prSet presAssocID="{5D39D43B-63B9-4A50-9818-B85A5EE0E5A7}" presName="comp" presStyleCnt="0"/>
      <dgm:spPr/>
    </dgm:pt>
    <dgm:pt modelId="{5B219DF9-4391-443E-87BD-167F0E6B5EC3}" type="pres">
      <dgm:prSet presAssocID="{5D39D43B-63B9-4A50-9818-B85A5EE0E5A7}" presName="box" presStyleLbl="node1" presStyleIdx="1" presStyleCnt="2"/>
      <dgm:spPr/>
      <dgm:t>
        <a:bodyPr/>
        <a:lstStyle/>
        <a:p>
          <a:endParaRPr lang="en-US"/>
        </a:p>
      </dgm:t>
    </dgm:pt>
    <dgm:pt modelId="{F1EEBC87-EFB4-45A7-B538-FA1598429536}" type="pres">
      <dgm:prSet presAssocID="{5D39D43B-63B9-4A50-9818-B85A5EE0E5A7}" presName="img" presStyleLbl="fgImgPlace1" presStyleIdx="1" presStyleCnt="2" custScaleX="119318" custScaleY="26164" custLinFactNeighborX="16829" custLinFactNeighborY="-3483"/>
      <dgm:spPr/>
    </dgm:pt>
    <dgm:pt modelId="{B6534C3E-4E4D-4A92-BB10-582D225FBD72}" type="pres">
      <dgm:prSet presAssocID="{5D39D43B-63B9-4A50-9818-B85A5EE0E5A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AF53C6-6AA8-45A6-90D4-D3B8A0A6927B}" srcId="{B940E199-9363-44B1-89DD-D441869047F1}" destId="{F5AB004E-D05D-471F-BF7D-EB4DF58F42DD}" srcOrd="1" destOrd="0" parTransId="{BE499A09-0B54-40E5-ADB9-32CDD91F2D0F}" sibTransId="{AC9693F8-884B-4D1F-A265-E68AD06C4FCD}"/>
    <dgm:cxn modelId="{7CA474E5-25FE-427B-932F-ACA5AA10C67C}" srcId="{5CEDBB8A-8F0E-4973-8FEE-98089927F32C}" destId="{5D39D43B-63B9-4A50-9818-B85A5EE0E5A7}" srcOrd="1" destOrd="0" parTransId="{542D936A-C00C-41EE-8CC7-F28015CC88DD}" sibTransId="{09377F20-27C9-4E96-B0FC-C42435BFAD7E}"/>
    <dgm:cxn modelId="{804EAC16-40D1-4066-8457-5E0A63821CA7}" srcId="{B940E199-9363-44B1-89DD-D441869047F1}" destId="{99600021-66F2-475C-A7CF-9DEB0E2A00ED}" srcOrd="0" destOrd="0" parTransId="{D8DC33DA-98A9-48AA-91ED-35BA00C70E8C}" sibTransId="{10C440C0-11DD-4F1E-B613-946347ABC38C}"/>
    <dgm:cxn modelId="{B165AF28-56D8-4B09-9D4A-6E63DEEBCA44}" type="presOf" srcId="{F5AB004E-D05D-471F-BF7D-EB4DF58F42DD}" destId="{37BE9DCF-F564-45AF-9F08-60B1C9E62FBC}" srcOrd="1" destOrd="2" presId="urn:microsoft.com/office/officeart/2005/8/layout/vList4"/>
    <dgm:cxn modelId="{95BC7D36-5852-4736-979C-4679CEE87F08}" srcId="{5CEDBB8A-8F0E-4973-8FEE-98089927F32C}" destId="{B940E199-9363-44B1-89DD-D441869047F1}" srcOrd="0" destOrd="0" parTransId="{480E83FE-8CB2-4AB2-B71F-F73DCB74BBB3}" sibTransId="{3BFDBA18-9B47-4D19-8799-D30160EFB3F4}"/>
    <dgm:cxn modelId="{83A87A2A-94D8-4F66-A5B4-55C2FE77DF5C}" type="presOf" srcId="{B940E199-9363-44B1-89DD-D441869047F1}" destId="{30FE033D-769A-4232-81E6-5572C649E3CC}" srcOrd="0" destOrd="0" presId="urn:microsoft.com/office/officeart/2005/8/layout/vList4"/>
    <dgm:cxn modelId="{C82793DB-EE67-4FD8-998C-BC330A4C866C}" type="presOf" srcId="{5D39D43B-63B9-4A50-9818-B85A5EE0E5A7}" destId="{5B219DF9-4391-443E-87BD-167F0E6B5EC3}" srcOrd="0" destOrd="0" presId="urn:microsoft.com/office/officeart/2005/8/layout/vList4"/>
    <dgm:cxn modelId="{F734A0E5-D9A8-458B-855C-D156670CCD11}" type="presOf" srcId="{5CEDBB8A-8F0E-4973-8FEE-98089927F32C}" destId="{1CCEDEB3-39E3-491E-97BC-DDAFF5CF2F12}" srcOrd="0" destOrd="0" presId="urn:microsoft.com/office/officeart/2005/8/layout/vList4"/>
    <dgm:cxn modelId="{C50AFF3D-A69C-4674-8AE9-FF75EBD10F5F}" type="presOf" srcId="{99600021-66F2-475C-A7CF-9DEB0E2A00ED}" destId="{37BE9DCF-F564-45AF-9F08-60B1C9E62FBC}" srcOrd="1" destOrd="1" presId="urn:microsoft.com/office/officeart/2005/8/layout/vList4"/>
    <dgm:cxn modelId="{DF7FEAF1-4FEA-4007-BA68-92B5817F19A4}" type="presOf" srcId="{F5AB004E-D05D-471F-BF7D-EB4DF58F42DD}" destId="{30FE033D-769A-4232-81E6-5572C649E3CC}" srcOrd="0" destOrd="2" presId="urn:microsoft.com/office/officeart/2005/8/layout/vList4"/>
    <dgm:cxn modelId="{F3B8D0C1-A5D8-414E-80C6-7DC8B1B8B4BB}" type="presOf" srcId="{B940E199-9363-44B1-89DD-D441869047F1}" destId="{37BE9DCF-F564-45AF-9F08-60B1C9E62FBC}" srcOrd="1" destOrd="0" presId="urn:microsoft.com/office/officeart/2005/8/layout/vList4"/>
    <dgm:cxn modelId="{ACF12E5B-76BC-44A8-871B-4B773DF95EE8}" type="presOf" srcId="{5D39D43B-63B9-4A50-9818-B85A5EE0E5A7}" destId="{B6534C3E-4E4D-4A92-BB10-582D225FBD72}" srcOrd="1" destOrd="0" presId="urn:microsoft.com/office/officeart/2005/8/layout/vList4"/>
    <dgm:cxn modelId="{5DD2F840-13F7-45BC-A733-E3D107972E1E}" type="presOf" srcId="{99600021-66F2-475C-A7CF-9DEB0E2A00ED}" destId="{30FE033D-769A-4232-81E6-5572C649E3CC}" srcOrd="0" destOrd="1" presId="urn:microsoft.com/office/officeart/2005/8/layout/vList4"/>
    <dgm:cxn modelId="{0B83CB62-9C4A-41AA-9252-826647D5056F}" type="presParOf" srcId="{1CCEDEB3-39E3-491E-97BC-DDAFF5CF2F12}" destId="{D4E3401D-6B42-489C-B650-81F968AE74BD}" srcOrd="0" destOrd="0" presId="urn:microsoft.com/office/officeart/2005/8/layout/vList4"/>
    <dgm:cxn modelId="{93B3515A-FF0C-4639-B90F-C0080E855F14}" type="presParOf" srcId="{D4E3401D-6B42-489C-B650-81F968AE74BD}" destId="{30FE033D-769A-4232-81E6-5572C649E3CC}" srcOrd="0" destOrd="0" presId="urn:microsoft.com/office/officeart/2005/8/layout/vList4"/>
    <dgm:cxn modelId="{C33072C1-919F-40FD-BA8D-D62E58EDD691}" type="presParOf" srcId="{D4E3401D-6B42-489C-B650-81F968AE74BD}" destId="{01865C72-9622-4170-910E-25C92B4EA814}" srcOrd="1" destOrd="0" presId="urn:microsoft.com/office/officeart/2005/8/layout/vList4"/>
    <dgm:cxn modelId="{566794FA-5C1D-4707-8DCB-C2FB7781552E}" type="presParOf" srcId="{D4E3401D-6B42-489C-B650-81F968AE74BD}" destId="{37BE9DCF-F564-45AF-9F08-60B1C9E62FBC}" srcOrd="2" destOrd="0" presId="urn:microsoft.com/office/officeart/2005/8/layout/vList4"/>
    <dgm:cxn modelId="{925A2146-6348-4600-8E68-8AF3B32A3DC7}" type="presParOf" srcId="{1CCEDEB3-39E3-491E-97BC-DDAFF5CF2F12}" destId="{1FF01063-0DAB-4A42-A6B3-4808441D625C}" srcOrd="1" destOrd="0" presId="urn:microsoft.com/office/officeart/2005/8/layout/vList4"/>
    <dgm:cxn modelId="{B9B9125D-4076-4D8E-BE66-66FCE303757C}" type="presParOf" srcId="{1CCEDEB3-39E3-491E-97BC-DDAFF5CF2F12}" destId="{49C9B69F-66C8-4472-ADF4-E4EF1F54AE38}" srcOrd="2" destOrd="0" presId="urn:microsoft.com/office/officeart/2005/8/layout/vList4"/>
    <dgm:cxn modelId="{47A737B4-6975-42E2-9F17-E878F5CE6CB7}" type="presParOf" srcId="{49C9B69F-66C8-4472-ADF4-E4EF1F54AE38}" destId="{5B219DF9-4391-443E-87BD-167F0E6B5EC3}" srcOrd="0" destOrd="0" presId="urn:microsoft.com/office/officeart/2005/8/layout/vList4"/>
    <dgm:cxn modelId="{74597A59-A22D-4731-BD81-DF2E923081D6}" type="presParOf" srcId="{49C9B69F-66C8-4472-ADF4-E4EF1F54AE38}" destId="{F1EEBC87-EFB4-45A7-B538-FA1598429536}" srcOrd="1" destOrd="0" presId="urn:microsoft.com/office/officeart/2005/8/layout/vList4"/>
    <dgm:cxn modelId="{E95E3A8C-023E-4EAE-9C3F-2E5683B57ACF}" type="presParOf" srcId="{49C9B69F-66C8-4472-ADF4-E4EF1F54AE38}" destId="{B6534C3E-4E4D-4A92-BB10-582D225FBD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675073-9A11-416E-A4FE-2AE8F21D967B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6FFD5B-F375-4725-BA8D-67AEF882E99D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Self-evaluation </a:t>
          </a:r>
          <a:endParaRPr lang="en-US" sz="1600" b="1" dirty="0">
            <a:solidFill>
              <a:schemeClr val="tx1"/>
            </a:solidFill>
          </a:endParaRPr>
        </a:p>
      </dgm:t>
    </dgm:pt>
    <dgm:pt modelId="{BE309686-83B1-446C-83BB-FE53F3873003}" type="parTrans" cxnId="{6C935C7F-80BB-4557-B0CD-26625EA7CE5E}">
      <dgm:prSet/>
      <dgm:spPr/>
      <dgm:t>
        <a:bodyPr/>
        <a:lstStyle/>
        <a:p>
          <a:endParaRPr lang="en-US"/>
        </a:p>
      </dgm:t>
    </dgm:pt>
    <dgm:pt modelId="{CCAF729E-5914-4508-9629-733C29BA61BC}" type="sibTrans" cxnId="{6C935C7F-80BB-4557-B0CD-26625EA7CE5E}">
      <dgm:prSet/>
      <dgm:spPr/>
      <dgm:t>
        <a:bodyPr/>
        <a:lstStyle/>
        <a:p>
          <a:endParaRPr lang="en-US"/>
        </a:p>
      </dgm:t>
    </dgm:pt>
    <dgm:pt modelId="{24A976AE-4BD3-4C14-BC3E-F27D9C0B73B1}">
      <dgm:prSet phldrT="[Text]" custT="1"/>
      <dgm:spPr/>
      <dgm:t>
        <a:bodyPr/>
        <a:lstStyle/>
        <a:p>
          <a:endParaRPr lang="en-US" sz="1400" b="1" dirty="0"/>
        </a:p>
      </dgm:t>
    </dgm:pt>
    <dgm:pt modelId="{ED885B86-8BCF-46AD-B687-F8A512AA082B}" type="parTrans" cxnId="{3BC03A6F-1E2F-4A66-BBFC-E2A3FB891C68}">
      <dgm:prSet/>
      <dgm:spPr/>
      <dgm:t>
        <a:bodyPr/>
        <a:lstStyle/>
        <a:p>
          <a:endParaRPr lang="en-US"/>
        </a:p>
      </dgm:t>
    </dgm:pt>
    <dgm:pt modelId="{7E2B4B70-0AF7-4222-86D4-9974B2B69815}" type="sibTrans" cxnId="{3BC03A6F-1E2F-4A66-BBFC-E2A3FB891C68}">
      <dgm:prSet/>
      <dgm:spPr/>
      <dgm:t>
        <a:bodyPr/>
        <a:lstStyle/>
        <a:p>
          <a:endParaRPr lang="en-US"/>
        </a:p>
      </dgm:t>
    </dgm:pt>
    <dgm:pt modelId="{16DAC8EB-C5B7-4481-8567-1D604E315AEC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Standards </a:t>
          </a:r>
          <a:endParaRPr lang="en-US" sz="1600" b="1" dirty="0">
            <a:solidFill>
              <a:schemeClr val="tx1"/>
            </a:solidFill>
          </a:endParaRPr>
        </a:p>
      </dgm:t>
    </dgm:pt>
    <dgm:pt modelId="{E86DD4C6-FCD9-46D9-BB32-21A457DBFB1F}" type="parTrans" cxnId="{E3228C86-BC81-454D-B065-3D64169D9272}">
      <dgm:prSet/>
      <dgm:spPr/>
      <dgm:t>
        <a:bodyPr/>
        <a:lstStyle/>
        <a:p>
          <a:endParaRPr lang="en-US"/>
        </a:p>
      </dgm:t>
    </dgm:pt>
    <dgm:pt modelId="{8B027168-297D-4540-8315-4AF282D420DE}" type="sibTrans" cxnId="{E3228C86-BC81-454D-B065-3D64169D9272}">
      <dgm:prSet/>
      <dgm:spPr/>
      <dgm:t>
        <a:bodyPr/>
        <a:lstStyle/>
        <a:p>
          <a:endParaRPr lang="en-US"/>
        </a:p>
      </dgm:t>
    </dgm:pt>
    <dgm:pt modelId="{AF7148D3-3654-40A9-9870-56EC340F95F1}">
      <dgm:prSet phldrT="[Text]" custT="1"/>
      <dgm:spPr/>
      <dgm:t>
        <a:bodyPr/>
        <a:lstStyle/>
        <a:p>
          <a:pPr algn="ctr"/>
          <a:r>
            <a:rPr lang="en-US" sz="1200" b="1" dirty="0" smtClean="0"/>
            <a:t>Three Axis </a:t>
          </a:r>
          <a:endParaRPr lang="en-US" sz="1200" b="1" dirty="0"/>
        </a:p>
      </dgm:t>
    </dgm:pt>
    <dgm:pt modelId="{E62550DA-767B-4C8E-8865-82AD49069340}" type="parTrans" cxnId="{9B4036C6-2A70-4DB8-BCF7-53BEA3B6D8B3}">
      <dgm:prSet/>
      <dgm:spPr/>
      <dgm:t>
        <a:bodyPr/>
        <a:lstStyle/>
        <a:p>
          <a:endParaRPr lang="en-US"/>
        </a:p>
      </dgm:t>
    </dgm:pt>
    <dgm:pt modelId="{6B46E0F4-5CEC-4331-B1E5-868D19BE0294}" type="sibTrans" cxnId="{9B4036C6-2A70-4DB8-BCF7-53BEA3B6D8B3}">
      <dgm:prSet/>
      <dgm:spPr/>
      <dgm:t>
        <a:bodyPr/>
        <a:lstStyle/>
        <a:p>
          <a:endParaRPr lang="en-US"/>
        </a:p>
      </dgm:t>
    </dgm:pt>
    <dgm:pt modelId="{29349521-FD06-41DD-BC43-941807E53FA8}">
      <dgm:prSet phldrT="[Text]" custT="1"/>
      <dgm:spPr/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Assurance </a:t>
          </a:r>
          <a:endParaRPr lang="en-US" sz="1600" b="1" dirty="0">
            <a:solidFill>
              <a:schemeClr val="tx1"/>
            </a:solidFill>
          </a:endParaRPr>
        </a:p>
      </dgm:t>
    </dgm:pt>
    <dgm:pt modelId="{21927703-ED31-4567-8029-FE388A98F9FF}" type="parTrans" cxnId="{E08656C8-F0EE-408C-A080-037335B176B6}">
      <dgm:prSet/>
      <dgm:spPr/>
      <dgm:t>
        <a:bodyPr/>
        <a:lstStyle/>
        <a:p>
          <a:endParaRPr lang="en-US"/>
        </a:p>
      </dgm:t>
    </dgm:pt>
    <dgm:pt modelId="{7ACB11D8-DA8C-4211-85EF-3B7AB25A9CFC}" type="sibTrans" cxnId="{E08656C8-F0EE-408C-A080-037335B176B6}">
      <dgm:prSet/>
      <dgm:spPr/>
      <dgm:t>
        <a:bodyPr/>
        <a:lstStyle/>
        <a:p>
          <a:endParaRPr lang="en-US"/>
        </a:p>
      </dgm:t>
    </dgm:pt>
    <dgm:pt modelId="{FD8324ED-757B-4960-9F94-2E25288177AA}">
      <dgm:prSet phldrT="[Text]"/>
      <dgm:spPr/>
      <dgm:t>
        <a:bodyPr/>
        <a:lstStyle/>
        <a:p>
          <a:r>
            <a:rPr lang="en-US" b="1" dirty="0" smtClean="0"/>
            <a:t>UK Inspection-based Approval </a:t>
          </a:r>
          <a:endParaRPr lang="en-US" b="1" dirty="0"/>
        </a:p>
      </dgm:t>
    </dgm:pt>
    <dgm:pt modelId="{8C5A088A-73F9-4FEA-A8F6-1A8EAA589F6E}" type="parTrans" cxnId="{5B6A2FAC-47ED-44FC-A097-12E95C673203}">
      <dgm:prSet/>
      <dgm:spPr/>
      <dgm:t>
        <a:bodyPr/>
        <a:lstStyle/>
        <a:p>
          <a:endParaRPr lang="en-US"/>
        </a:p>
      </dgm:t>
    </dgm:pt>
    <dgm:pt modelId="{F0A39940-380F-42FF-94C7-2ABCB2F43057}" type="sibTrans" cxnId="{5B6A2FAC-47ED-44FC-A097-12E95C673203}">
      <dgm:prSet/>
      <dgm:spPr/>
      <dgm:t>
        <a:bodyPr/>
        <a:lstStyle/>
        <a:p>
          <a:endParaRPr lang="en-US"/>
        </a:p>
      </dgm:t>
    </dgm:pt>
    <dgm:pt modelId="{3D5F259A-9B6B-4DE2-9BE7-0112A5594A76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Accountability  </a:t>
          </a:r>
          <a:endParaRPr lang="en-US" sz="1200" b="1" dirty="0">
            <a:solidFill>
              <a:schemeClr val="tx1"/>
            </a:solidFill>
          </a:endParaRPr>
        </a:p>
      </dgm:t>
    </dgm:pt>
    <dgm:pt modelId="{19C74095-4AE4-4655-8315-19C10733E3B6}" type="parTrans" cxnId="{26ED2713-82CB-4EB5-BF69-58010523237A}">
      <dgm:prSet/>
      <dgm:spPr/>
      <dgm:t>
        <a:bodyPr/>
        <a:lstStyle/>
        <a:p>
          <a:endParaRPr lang="en-US"/>
        </a:p>
      </dgm:t>
    </dgm:pt>
    <dgm:pt modelId="{E67C13CF-400A-4D6E-8448-88242DA1DAC1}" type="sibTrans" cxnId="{26ED2713-82CB-4EB5-BF69-58010523237A}">
      <dgm:prSet/>
      <dgm:spPr/>
      <dgm:t>
        <a:bodyPr/>
        <a:lstStyle/>
        <a:p>
          <a:endParaRPr lang="en-US"/>
        </a:p>
      </dgm:t>
    </dgm:pt>
    <dgm:pt modelId="{F0D56E89-02F6-4A8F-B589-164017DEA209}">
      <dgm:prSet phldrT="[Text]" custT="1"/>
      <dgm:spPr/>
      <dgm:t>
        <a:bodyPr/>
        <a:lstStyle/>
        <a:p>
          <a:r>
            <a:rPr lang="en-US" sz="1200" b="1" dirty="0" smtClean="0"/>
            <a:t>Inspection Report</a:t>
          </a:r>
          <a:endParaRPr lang="en-US" sz="1200" b="1" dirty="0"/>
        </a:p>
      </dgm:t>
    </dgm:pt>
    <dgm:pt modelId="{116AC664-8EA6-4085-828B-1C91D7B101B3}" type="parTrans" cxnId="{F874C326-EB2A-433F-85FC-9094CCCA6002}">
      <dgm:prSet/>
      <dgm:spPr/>
      <dgm:t>
        <a:bodyPr/>
        <a:lstStyle/>
        <a:p>
          <a:endParaRPr lang="en-US"/>
        </a:p>
      </dgm:t>
    </dgm:pt>
    <dgm:pt modelId="{52EF1765-4895-4973-977B-7E3E7E7006A5}" type="sibTrans" cxnId="{F874C326-EB2A-433F-85FC-9094CCCA6002}">
      <dgm:prSet/>
      <dgm:spPr/>
      <dgm:t>
        <a:bodyPr/>
        <a:lstStyle/>
        <a:p>
          <a:endParaRPr lang="en-US"/>
        </a:p>
      </dgm:t>
    </dgm:pt>
    <dgm:pt modelId="{458AA492-EA5C-4E51-A731-7BD81ADE6584}">
      <dgm:prSet phldrT="[Text]" custT="1"/>
      <dgm:spPr/>
      <dgm:t>
        <a:bodyPr/>
        <a:lstStyle/>
        <a:p>
          <a:r>
            <a:rPr lang="en-US" sz="1200" b="1" dirty="0" smtClean="0"/>
            <a:t>External Review </a:t>
          </a:r>
          <a:endParaRPr lang="en-US" sz="1200" b="1" dirty="0"/>
        </a:p>
      </dgm:t>
    </dgm:pt>
    <dgm:pt modelId="{B292A14B-49A5-4720-844F-3B2F07E8BA6B}" type="parTrans" cxnId="{0DDE5765-6EDE-493D-9D60-C8EABC74F5D7}">
      <dgm:prSet/>
      <dgm:spPr/>
      <dgm:t>
        <a:bodyPr/>
        <a:lstStyle/>
        <a:p>
          <a:endParaRPr lang="en-US"/>
        </a:p>
      </dgm:t>
    </dgm:pt>
    <dgm:pt modelId="{9DD12625-A147-4706-9534-97541DC572E4}" type="sibTrans" cxnId="{0DDE5765-6EDE-493D-9D60-C8EABC74F5D7}">
      <dgm:prSet/>
      <dgm:spPr/>
      <dgm:t>
        <a:bodyPr/>
        <a:lstStyle/>
        <a:p>
          <a:endParaRPr lang="en-US"/>
        </a:p>
      </dgm:t>
    </dgm:pt>
    <dgm:pt modelId="{BC478750-D7FB-4AAD-B28F-2FA9E4E5D845}">
      <dgm:prSet phldrT="[Text]" custT="1"/>
      <dgm:spPr/>
      <dgm:t>
        <a:bodyPr/>
        <a:lstStyle/>
        <a:p>
          <a:pPr algn="ctr"/>
          <a:r>
            <a:rPr lang="en-US" sz="1200" b="1" dirty="0" smtClean="0"/>
            <a:t>Five Main Standards / Indicators </a:t>
          </a:r>
          <a:endParaRPr lang="en-US" sz="1200" b="1" dirty="0"/>
        </a:p>
      </dgm:t>
    </dgm:pt>
    <dgm:pt modelId="{6E8EEA3F-E1F8-47FB-9EF2-293CFE40EE18}" type="parTrans" cxnId="{6EEB597C-A316-4869-A88C-FB02CADB518C}">
      <dgm:prSet/>
      <dgm:spPr/>
      <dgm:t>
        <a:bodyPr/>
        <a:lstStyle/>
        <a:p>
          <a:endParaRPr lang="en-US"/>
        </a:p>
      </dgm:t>
    </dgm:pt>
    <dgm:pt modelId="{A78D227F-426E-49B3-BBED-52EBEB2F3F2A}" type="sibTrans" cxnId="{6EEB597C-A316-4869-A88C-FB02CADB518C}">
      <dgm:prSet/>
      <dgm:spPr/>
      <dgm:t>
        <a:bodyPr/>
        <a:lstStyle/>
        <a:p>
          <a:endParaRPr lang="en-US"/>
        </a:p>
      </dgm:t>
    </dgm:pt>
    <dgm:pt modelId="{0078BB8C-9451-4056-B7FC-AB1D96AAB688}">
      <dgm:prSet phldrT="[Text]" custT="1"/>
      <dgm:spPr/>
      <dgm:t>
        <a:bodyPr/>
        <a:lstStyle/>
        <a:p>
          <a:pPr algn="ctr"/>
          <a:r>
            <a:rPr lang="en-US" sz="1200" b="1" dirty="0" smtClean="0"/>
            <a:t> Nine Standards for Inspection / Descriptors </a:t>
          </a:r>
          <a:endParaRPr lang="en-US" sz="1200" b="1" dirty="0"/>
        </a:p>
      </dgm:t>
    </dgm:pt>
    <dgm:pt modelId="{28F5BD08-5AB8-4724-A2D8-85C9C9A9FA2B}" type="parTrans" cxnId="{6A3EB4F8-B096-4741-A1C0-2D8AC044178D}">
      <dgm:prSet/>
      <dgm:spPr/>
      <dgm:t>
        <a:bodyPr/>
        <a:lstStyle/>
        <a:p>
          <a:endParaRPr lang="en-US"/>
        </a:p>
      </dgm:t>
    </dgm:pt>
    <dgm:pt modelId="{D6F95046-99B6-4AEF-9340-146394AB471B}" type="sibTrans" cxnId="{6A3EB4F8-B096-4741-A1C0-2D8AC044178D}">
      <dgm:prSet/>
      <dgm:spPr/>
      <dgm:t>
        <a:bodyPr/>
        <a:lstStyle/>
        <a:p>
          <a:endParaRPr lang="en-US"/>
        </a:p>
      </dgm:t>
    </dgm:pt>
    <dgm:pt modelId="{126EBA75-A859-41F9-AE77-9B3A22257537}">
      <dgm:prSet phldrT="[Text]"/>
      <dgm:spPr/>
      <dgm:t>
        <a:bodyPr/>
        <a:lstStyle/>
        <a:p>
          <a:pPr algn="l"/>
          <a:endParaRPr lang="en-US" sz="900" dirty="0"/>
        </a:p>
      </dgm:t>
    </dgm:pt>
    <dgm:pt modelId="{3B2B200A-3FAD-4A26-B3C7-E206FB44A0E9}" type="parTrans" cxnId="{9E4E32EC-29F3-4E67-9D9F-9C27D8435E0D}">
      <dgm:prSet/>
      <dgm:spPr/>
      <dgm:t>
        <a:bodyPr/>
        <a:lstStyle/>
        <a:p>
          <a:endParaRPr lang="en-US"/>
        </a:p>
      </dgm:t>
    </dgm:pt>
    <dgm:pt modelId="{2574F8BA-38E3-42EA-BDAA-FE1D287F946F}" type="sibTrans" cxnId="{9E4E32EC-29F3-4E67-9D9F-9C27D8435E0D}">
      <dgm:prSet/>
      <dgm:spPr/>
      <dgm:t>
        <a:bodyPr/>
        <a:lstStyle/>
        <a:p>
          <a:endParaRPr lang="en-US"/>
        </a:p>
      </dgm:t>
    </dgm:pt>
    <dgm:pt modelId="{B0E6417D-FEC6-4892-A65D-998CEAC265C6}">
      <dgm:prSet phldrT="[Text]"/>
      <dgm:spPr/>
      <dgm:t>
        <a:bodyPr/>
        <a:lstStyle/>
        <a:p>
          <a:r>
            <a:rPr lang="en-US" b="1" dirty="0" smtClean="0"/>
            <a:t> Accredited Member  </a:t>
          </a:r>
          <a:endParaRPr lang="en-US" b="1" dirty="0"/>
        </a:p>
      </dgm:t>
    </dgm:pt>
    <dgm:pt modelId="{9B357A78-B071-4ACE-8484-8AF369A2B7D2}" type="parTrans" cxnId="{F24C870E-0C56-4EAA-BC89-AD4C8B964843}">
      <dgm:prSet/>
      <dgm:spPr/>
      <dgm:t>
        <a:bodyPr/>
        <a:lstStyle/>
        <a:p>
          <a:endParaRPr lang="en-US"/>
        </a:p>
      </dgm:t>
    </dgm:pt>
    <dgm:pt modelId="{B9E7C832-A8C0-415E-8E39-6A73CDBC5B9A}" type="sibTrans" cxnId="{F24C870E-0C56-4EAA-BC89-AD4C8B964843}">
      <dgm:prSet/>
      <dgm:spPr/>
      <dgm:t>
        <a:bodyPr/>
        <a:lstStyle/>
        <a:p>
          <a:endParaRPr lang="en-US"/>
        </a:p>
      </dgm:t>
    </dgm:pt>
    <dgm:pt modelId="{7E0BFBDD-012B-4EC1-A5C0-0A8031190A1C}">
      <dgm:prSet phldrT="[Text]" custT="1"/>
      <dgm:spPr/>
      <dgm:t>
        <a:bodyPr/>
        <a:lstStyle/>
        <a:p>
          <a:pPr algn="ctr"/>
          <a:r>
            <a:rPr lang="en-US" sz="1200" b="1" dirty="0" smtClean="0"/>
            <a:t> Profile as a Whole </a:t>
          </a:r>
          <a:endParaRPr lang="en-US" sz="1200" b="1" dirty="0"/>
        </a:p>
      </dgm:t>
    </dgm:pt>
    <dgm:pt modelId="{BADA742E-9C20-4D7D-BC52-A12FE4BE48C0}" type="parTrans" cxnId="{64A95993-F6A8-4845-AC7C-5DA5B1C0A469}">
      <dgm:prSet/>
      <dgm:spPr/>
      <dgm:t>
        <a:bodyPr/>
        <a:lstStyle/>
        <a:p>
          <a:endParaRPr lang="en-US"/>
        </a:p>
      </dgm:t>
    </dgm:pt>
    <dgm:pt modelId="{B24F2E14-0791-4B89-A473-714AE5914713}" type="sibTrans" cxnId="{64A95993-F6A8-4845-AC7C-5DA5B1C0A469}">
      <dgm:prSet/>
      <dgm:spPr/>
      <dgm:t>
        <a:bodyPr/>
        <a:lstStyle/>
        <a:p>
          <a:endParaRPr lang="en-US"/>
        </a:p>
      </dgm:t>
    </dgm:pt>
    <dgm:pt modelId="{45B1919D-7B54-4A63-A46E-33F77DD3D1CF}">
      <dgm:prSet phldrT="[Text]" custT="1"/>
      <dgm:spPr/>
      <dgm:t>
        <a:bodyPr/>
        <a:lstStyle/>
        <a:p>
          <a:r>
            <a:rPr lang="en-US" sz="1400" b="1" dirty="0" smtClean="0"/>
            <a:t> Bodies  </a:t>
          </a:r>
          <a:endParaRPr lang="en-US" sz="1400" b="1" dirty="0"/>
        </a:p>
      </dgm:t>
    </dgm:pt>
    <dgm:pt modelId="{FB059CAE-BF32-4CE2-B74B-90932908C6B6}" type="parTrans" cxnId="{8589133E-CDBA-40BF-80CB-E80E4EBDBC5E}">
      <dgm:prSet/>
      <dgm:spPr/>
      <dgm:t>
        <a:bodyPr/>
        <a:lstStyle/>
        <a:p>
          <a:endParaRPr lang="en-US"/>
        </a:p>
      </dgm:t>
    </dgm:pt>
    <dgm:pt modelId="{AAD8B9A2-B7A6-46B8-9F48-F388B0D37841}" type="sibTrans" cxnId="{8589133E-CDBA-40BF-80CB-E80E4EBDBC5E}">
      <dgm:prSet/>
      <dgm:spPr/>
      <dgm:t>
        <a:bodyPr/>
        <a:lstStyle/>
        <a:p>
          <a:endParaRPr lang="en-US"/>
        </a:p>
      </dgm:t>
    </dgm:pt>
    <dgm:pt modelId="{8484D848-D289-4C58-A84A-0E7C766BEC62}">
      <dgm:prSet phldrT="[Text]" custT="1"/>
      <dgm:spPr/>
      <dgm:t>
        <a:bodyPr/>
        <a:lstStyle/>
        <a:p>
          <a:r>
            <a:rPr lang="en-US" sz="1200" b="1" dirty="0" smtClean="0"/>
            <a:t>Lead Evaluator </a:t>
          </a:r>
          <a:endParaRPr lang="en-US" sz="1200" b="1" dirty="0"/>
        </a:p>
      </dgm:t>
    </dgm:pt>
    <dgm:pt modelId="{3F5719AB-64C4-4B1A-99CE-86B2BD302545}" type="parTrans" cxnId="{24686837-D8E7-419B-9DCF-8F44AE53199A}">
      <dgm:prSet/>
      <dgm:spPr/>
      <dgm:t>
        <a:bodyPr/>
        <a:lstStyle/>
        <a:p>
          <a:endParaRPr lang="en-US"/>
        </a:p>
      </dgm:t>
    </dgm:pt>
    <dgm:pt modelId="{44B53F28-9847-48D3-8505-DAF0B4752DDC}" type="sibTrans" cxnId="{24686837-D8E7-419B-9DCF-8F44AE53199A}">
      <dgm:prSet/>
      <dgm:spPr/>
      <dgm:t>
        <a:bodyPr/>
        <a:lstStyle/>
        <a:p>
          <a:endParaRPr lang="en-US"/>
        </a:p>
      </dgm:t>
    </dgm:pt>
    <dgm:pt modelId="{CB4F3DD9-55BF-4418-AD34-2A7D4E681365}">
      <dgm:prSet phldrT="[Text]" custT="1"/>
      <dgm:spPr/>
      <dgm:t>
        <a:bodyPr/>
        <a:lstStyle/>
        <a:p>
          <a:r>
            <a:rPr lang="en-US" sz="1200" b="1" dirty="0" smtClean="0"/>
            <a:t>Lead Inspector </a:t>
          </a:r>
          <a:endParaRPr lang="en-US" sz="1200" b="1" dirty="0"/>
        </a:p>
      </dgm:t>
    </dgm:pt>
    <dgm:pt modelId="{079FA691-8EA2-499D-A83F-41397FA52BC2}" type="parTrans" cxnId="{265CA1EE-91D1-4515-BB8F-1B2F9DBCBCB5}">
      <dgm:prSet/>
      <dgm:spPr/>
      <dgm:t>
        <a:bodyPr/>
        <a:lstStyle/>
        <a:p>
          <a:endParaRPr lang="en-US"/>
        </a:p>
      </dgm:t>
    </dgm:pt>
    <dgm:pt modelId="{FA749EE3-A550-464A-933E-401A5B2E334E}" type="sibTrans" cxnId="{265CA1EE-91D1-4515-BB8F-1B2F9DBCBCB5}">
      <dgm:prSet/>
      <dgm:spPr/>
      <dgm:t>
        <a:bodyPr/>
        <a:lstStyle/>
        <a:p>
          <a:endParaRPr lang="en-US"/>
        </a:p>
      </dgm:t>
    </dgm:pt>
    <dgm:pt modelId="{80800257-B1B3-4830-9E0F-FC487D332917}">
      <dgm:prSet phldrT="[Text]" custT="1"/>
      <dgm:spPr/>
      <dgm:t>
        <a:bodyPr/>
        <a:lstStyle/>
        <a:p>
          <a:r>
            <a:rPr lang="en-US" sz="1400" b="1" dirty="0" smtClean="0"/>
            <a:t>Committees</a:t>
          </a:r>
          <a:endParaRPr lang="en-US" sz="1400" b="1" dirty="0"/>
        </a:p>
      </dgm:t>
    </dgm:pt>
    <dgm:pt modelId="{783125B9-D014-41C4-9D32-8AF43BCEB15C}" type="parTrans" cxnId="{B699A732-73D9-4003-8282-EA4A3E436BCE}">
      <dgm:prSet/>
      <dgm:spPr/>
    </dgm:pt>
    <dgm:pt modelId="{41C67A8E-7C27-46F9-8E32-F753CC3E1064}" type="sibTrans" cxnId="{B699A732-73D9-4003-8282-EA4A3E436BCE}">
      <dgm:prSet/>
      <dgm:spPr/>
    </dgm:pt>
    <dgm:pt modelId="{0702BBEC-8A8D-41C4-BC7F-0F6AA0384BAA}" type="pres">
      <dgm:prSet presAssocID="{8E675073-9A11-416E-A4FE-2AE8F21D967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EE9E36F-CEB5-49C1-96CE-0F3FA87FB31E}" type="pres">
      <dgm:prSet presAssocID="{8E675073-9A11-416E-A4FE-2AE8F21D967B}" presName="children" presStyleCnt="0"/>
      <dgm:spPr/>
    </dgm:pt>
    <dgm:pt modelId="{D6165AF2-FAF8-49DE-9F06-8C949F0046A6}" type="pres">
      <dgm:prSet presAssocID="{8E675073-9A11-416E-A4FE-2AE8F21D967B}" presName="child1group" presStyleCnt="0"/>
      <dgm:spPr/>
    </dgm:pt>
    <dgm:pt modelId="{F02A2C16-A69E-4466-BB2B-69B5C1BEBDFD}" type="pres">
      <dgm:prSet presAssocID="{8E675073-9A11-416E-A4FE-2AE8F21D967B}" presName="child1" presStyleLbl="bgAcc1" presStyleIdx="0" presStyleCnt="4" custScaleX="172102" custLinFactNeighborX="-25087"/>
      <dgm:spPr/>
      <dgm:t>
        <a:bodyPr/>
        <a:lstStyle/>
        <a:p>
          <a:endParaRPr lang="en-US"/>
        </a:p>
      </dgm:t>
    </dgm:pt>
    <dgm:pt modelId="{34ECE0EB-FFBB-4752-A812-433CF54A8A36}" type="pres">
      <dgm:prSet presAssocID="{8E675073-9A11-416E-A4FE-2AE8F21D967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F5527-FA16-4744-9C40-CF5BC75B81EB}" type="pres">
      <dgm:prSet presAssocID="{8E675073-9A11-416E-A4FE-2AE8F21D967B}" presName="child2group" presStyleCnt="0"/>
      <dgm:spPr/>
    </dgm:pt>
    <dgm:pt modelId="{9643E338-F510-49F8-94BF-F7BEB1DDA29B}" type="pres">
      <dgm:prSet presAssocID="{8E675073-9A11-416E-A4FE-2AE8F21D967B}" presName="child2" presStyleLbl="bgAcc1" presStyleIdx="1" presStyleCnt="4" custScaleX="153641" custScaleY="119725" custLinFactNeighborX="14309"/>
      <dgm:spPr/>
      <dgm:t>
        <a:bodyPr/>
        <a:lstStyle/>
        <a:p>
          <a:endParaRPr lang="en-US"/>
        </a:p>
      </dgm:t>
    </dgm:pt>
    <dgm:pt modelId="{BBAFB641-6F08-431F-A256-801E0E710E97}" type="pres">
      <dgm:prSet presAssocID="{8E675073-9A11-416E-A4FE-2AE8F21D967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ADFC6-8957-4C7B-A384-68CDCC09C8F8}" type="pres">
      <dgm:prSet presAssocID="{8E675073-9A11-416E-A4FE-2AE8F21D967B}" presName="child3group" presStyleCnt="0"/>
      <dgm:spPr/>
    </dgm:pt>
    <dgm:pt modelId="{21182D41-3DCC-4FF7-979F-EF5B3859B5B4}" type="pres">
      <dgm:prSet presAssocID="{8E675073-9A11-416E-A4FE-2AE8F21D967B}" presName="child3" presStyleLbl="bgAcc1" presStyleIdx="2" presStyleCnt="4" custScaleX="163528" custLinFactNeighborX="20242" custLinFactNeighborY="-5378"/>
      <dgm:spPr/>
      <dgm:t>
        <a:bodyPr/>
        <a:lstStyle/>
        <a:p>
          <a:endParaRPr lang="en-US"/>
        </a:p>
      </dgm:t>
    </dgm:pt>
    <dgm:pt modelId="{4901B9CD-C452-4951-B765-B33A95B8617F}" type="pres">
      <dgm:prSet presAssocID="{8E675073-9A11-416E-A4FE-2AE8F21D967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9C1A1-0692-47BB-8320-40D682E11757}" type="pres">
      <dgm:prSet presAssocID="{8E675073-9A11-416E-A4FE-2AE8F21D967B}" presName="child4group" presStyleCnt="0"/>
      <dgm:spPr/>
    </dgm:pt>
    <dgm:pt modelId="{3B5F0C11-DDCF-41F5-87D7-4C9212B65781}" type="pres">
      <dgm:prSet presAssocID="{8E675073-9A11-416E-A4FE-2AE8F21D967B}" presName="child4" presStyleLbl="bgAcc1" presStyleIdx="3" presStyleCnt="4" custScaleX="165412" custLinFactNeighborX="-13206" custLinFactNeighborY="-5378"/>
      <dgm:spPr/>
      <dgm:t>
        <a:bodyPr/>
        <a:lstStyle/>
        <a:p>
          <a:endParaRPr lang="en-US"/>
        </a:p>
      </dgm:t>
    </dgm:pt>
    <dgm:pt modelId="{17684707-AF71-4772-9565-04271373559D}" type="pres">
      <dgm:prSet presAssocID="{8E675073-9A11-416E-A4FE-2AE8F21D967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FD570-D2ED-4117-BA37-33FB571F3473}" type="pres">
      <dgm:prSet presAssocID="{8E675073-9A11-416E-A4FE-2AE8F21D967B}" presName="childPlaceholder" presStyleCnt="0"/>
      <dgm:spPr/>
    </dgm:pt>
    <dgm:pt modelId="{C91D450B-A391-4B3C-B6DC-AE86C393028D}" type="pres">
      <dgm:prSet presAssocID="{8E675073-9A11-416E-A4FE-2AE8F21D967B}" presName="circle" presStyleCnt="0"/>
      <dgm:spPr/>
    </dgm:pt>
    <dgm:pt modelId="{115E9A38-941E-4D4F-AACD-81D6A914E8A4}" type="pres">
      <dgm:prSet presAssocID="{8E675073-9A11-416E-A4FE-2AE8F21D967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1FC20-EEBC-4056-B35F-5BC9B8E52AAD}" type="pres">
      <dgm:prSet presAssocID="{8E675073-9A11-416E-A4FE-2AE8F21D967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3F440-5B15-401F-A434-348B364830F5}" type="pres">
      <dgm:prSet presAssocID="{8E675073-9A11-416E-A4FE-2AE8F21D967B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3EC8F19-C8DA-443A-AD0F-587DA7FA8E1E}" type="pres">
      <dgm:prSet presAssocID="{8E675073-9A11-416E-A4FE-2AE8F21D967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DA97C-E524-4215-96EC-CCB2F893AE0A}" type="pres">
      <dgm:prSet presAssocID="{8E675073-9A11-416E-A4FE-2AE8F21D967B}" presName="quadrantPlaceholder" presStyleCnt="0"/>
      <dgm:spPr/>
    </dgm:pt>
    <dgm:pt modelId="{E716AAE8-9FEF-4A5F-BDB0-020FB2064B84}" type="pres">
      <dgm:prSet presAssocID="{8E675073-9A11-416E-A4FE-2AE8F21D967B}" presName="center1" presStyleLbl="fgShp" presStyleIdx="0" presStyleCnt="2"/>
      <dgm:spPr/>
    </dgm:pt>
    <dgm:pt modelId="{BA385BC9-1E26-4603-BC3D-B10609A05859}" type="pres">
      <dgm:prSet presAssocID="{8E675073-9A11-416E-A4FE-2AE8F21D967B}" presName="center2" presStyleLbl="fgShp" presStyleIdx="1" presStyleCnt="2"/>
      <dgm:spPr/>
    </dgm:pt>
  </dgm:ptLst>
  <dgm:cxnLst>
    <dgm:cxn modelId="{9A6F36A5-60D0-4EE1-AD6D-9341AE65DF63}" type="presOf" srcId="{AF7148D3-3654-40A9-9870-56EC340F95F1}" destId="{BBAFB641-6F08-431F-A256-801E0E710E97}" srcOrd="1" destOrd="2" presId="urn:microsoft.com/office/officeart/2005/8/layout/cycle4"/>
    <dgm:cxn modelId="{910B1987-26AB-47F5-A16B-235EA9CE4230}" type="presOf" srcId="{8484D848-D289-4C58-A84A-0E7C766BEC62}" destId="{3B5F0C11-DDCF-41F5-87D7-4C9212B65781}" srcOrd="0" destOrd="0" presId="urn:microsoft.com/office/officeart/2005/8/layout/cycle4"/>
    <dgm:cxn modelId="{BF7106F0-4C1A-4D57-95CD-505D1426A195}" type="presOf" srcId="{458AA492-EA5C-4E51-A731-7BD81ADE6584}" destId="{3B5F0C11-DDCF-41F5-87D7-4C9212B65781}" srcOrd="0" destOrd="2" presId="urn:microsoft.com/office/officeart/2005/8/layout/cycle4"/>
    <dgm:cxn modelId="{490D0552-41A5-4E18-9042-E942B90973E6}" type="presOf" srcId="{126EBA75-A859-41F9-AE77-9B3A22257537}" destId="{BBAFB641-6F08-431F-A256-801E0E710E97}" srcOrd="1" destOrd="4" presId="urn:microsoft.com/office/officeart/2005/8/layout/cycle4"/>
    <dgm:cxn modelId="{E3228C86-BC81-454D-B065-3D64169D9272}" srcId="{8E675073-9A11-416E-A4FE-2AE8F21D967B}" destId="{16DAC8EB-C5B7-4481-8567-1D604E315AEC}" srcOrd="1" destOrd="0" parTransId="{E86DD4C6-FCD9-46D9-BB32-21A457DBFB1F}" sibTransId="{8B027168-297D-4540-8315-4AF282D420DE}"/>
    <dgm:cxn modelId="{AD7BE875-5C9E-46C7-AA43-02489B92631C}" type="presOf" srcId="{24A976AE-4BD3-4C14-BC3E-F27D9C0B73B1}" destId="{F02A2C16-A69E-4466-BB2B-69B5C1BEBDFD}" srcOrd="0" destOrd="0" presId="urn:microsoft.com/office/officeart/2005/8/layout/cycle4"/>
    <dgm:cxn modelId="{EF4F9DBF-D117-4BEC-B8C4-C508DBDF3F0B}" type="presOf" srcId="{0078BB8C-9451-4056-B7FC-AB1D96AAB688}" destId="{BBAFB641-6F08-431F-A256-801E0E710E97}" srcOrd="1" destOrd="1" presId="urn:microsoft.com/office/officeart/2005/8/layout/cycle4"/>
    <dgm:cxn modelId="{753217B2-4AF6-4EA4-9437-B21E765E7D3C}" type="presOf" srcId="{FD8324ED-757B-4960-9F94-2E25288177AA}" destId="{4901B9CD-C452-4951-B765-B33A95B8617F}" srcOrd="1" destOrd="1" presId="urn:microsoft.com/office/officeart/2005/8/layout/cycle4"/>
    <dgm:cxn modelId="{1B30E5BF-C69D-4A31-BA15-E26A2C41DC9A}" type="presOf" srcId="{3D5F259A-9B6B-4DE2-9BE7-0112A5594A76}" destId="{03EC8F19-C8DA-443A-AD0F-587DA7FA8E1E}" srcOrd="0" destOrd="0" presId="urn:microsoft.com/office/officeart/2005/8/layout/cycle4"/>
    <dgm:cxn modelId="{6C935C7F-80BB-4557-B0CD-26625EA7CE5E}" srcId="{8E675073-9A11-416E-A4FE-2AE8F21D967B}" destId="{646FFD5B-F375-4725-BA8D-67AEF882E99D}" srcOrd="0" destOrd="0" parTransId="{BE309686-83B1-446C-83BB-FE53F3873003}" sibTransId="{CCAF729E-5914-4508-9629-733C29BA61BC}"/>
    <dgm:cxn modelId="{0F342807-6AD3-4E74-AC24-B2AAF3C3F216}" type="presOf" srcId="{24A976AE-4BD3-4C14-BC3E-F27D9C0B73B1}" destId="{34ECE0EB-FFBB-4752-A812-433CF54A8A36}" srcOrd="1" destOrd="0" presId="urn:microsoft.com/office/officeart/2005/8/layout/cycle4"/>
    <dgm:cxn modelId="{B699A732-73D9-4003-8282-EA4A3E436BCE}" srcId="{646FFD5B-F375-4725-BA8D-67AEF882E99D}" destId="{80800257-B1B3-4830-9E0F-FC487D332917}" srcOrd="1" destOrd="0" parTransId="{783125B9-D014-41C4-9D32-8AF43BCEB15C}" sibTransId="{41C67A8E-7C27-46F9-8E32-F753CC3E1064}"/>
    <dgm:cxn modelId="{2C87F9C0-82EE-4D51-83B4-382AC4F06844}" type="presOf" srcId="{80800257-B1B3-4830-9E0F-FC487D332917}" destId="{F02A2C16-A69E-4466-BB2B-69B5C1BEBDFD}" srcOrd="0" destOrd="1" presId="urn:microsoft.com/office/officeart/2005/8/layout/cycle4"/>
    <dgm:cxn modelId="{EEE3CB93-65F1-4CDB-BCE7-5D57C40DDB67}" type="presOf" srcId="{7E0BFBDD-012B-4EC1-A5C0-0A8031190A1C}" destId="{BBAFB641-6F08-431F-A256-801E0E710E97}" srcOrd="1" destOrd="3" presId="urn:microsoft.com/office/officeart/2005/8/layout/cycle4"/>
    <dgm:cxn modelId="{F874C326-EB2A-433F-85FC-9094CCCA6002}" srcId="{3D5F259A-9B6B-4DE2-9BE7-0112A5594A76}" destId="{F0D56E89-02F6-4A8F-B589-164017DEA209}" srcOrd="3" destOrd="0" parTransId="{116AC664-8EA6-4085-828B-1C91D7B101B3}" sibTransId="{52EF1765-4895-4973-977B-7E3E7E7006A5}"/>
    <dgm:cxn modelId="{063488E6-AE4F-4B2B-BCB0-8B26687D0EEE}" type="presOf" srcId="{8484D848-D289-4C58-A84A-0E7C766BEC62}" destId="{17684707-AF71-4772-9565-04271373559D}" srcOrd="1" destOrd="0" presId="urn:microsoft.com/office/officeart/2005/8/layout/cycle4"/>
    <dgm:cxn modelId="{DE1A4F8F-9374-48FD-802E-B2A12482FA59}" type="presOf" srcId="{CB4F3DD9-55BF-4418-AD34-2A7D4E681365}" destId="{3B5F0C11-DDCF-41F5-87D7-4C9212B65781}" srcOrd="0" destOrd="1" presId="urn:microsoft.com/office/officeart/2005/8/layout/cycle4"/>
    <dgm:cxn modelId="{9F0A924E-2FA1-4669-98F6-678F3E3891D3}" type="presOf" srcId="{646FFD5B-F375-4725-BA8D-67AEF882E99D}" destId="{115E9A38-941E-4D4F-AACD-81D6A914E8A4}" srcOrd="0" destOrd="0" presId="urn:microsoft.com/office/officeart/2005/8/layout/cycle4"/>
    <dgm:cxn modelId="{DB2BA467-91D0-4BCC-B2C3-172E388471C6}" type="presOf" srcId="{7E0BFBDD-012B-4EC1-A5C0-0A8031190A1C}" destId="{9643E338-F510-49F8-94BF-F7BEB1DDA29B}" srcOrd="0" destOrd="3" presId="urn:microsoft.com/office/officeart/2005/8/layout/cycle4"/>
    <dgm:cxn modelId="{26ED2713-82CB-4EB5-BF69-58010523237A}" srcId="{8E675073-9A11-416E-A4FE-2AE8F21D967B}" destId="{3D5F259A-9B6B-4DE2-9BE7-0112A5594A76}" srcOrd="3" destOrd="0" parTransId="{19C74095-4AE4-4655-8315-19C10733E3B6}" sibTransId="{E67C13CF-400A-4D6E-8448-88242DA1DAC1}"/>
    <dgm:cxn modelId="{971CADB4-C021-439A-BB1F-5CCB2BF67C3C}" type="presOf" srcId="{F0D56E89-02F6-4A8F-B589-164017DEA209}" destId="{3B5F0C11-DDCF-41F5-87D7-4C9212B65781}" srcOrd="0" destOrd="3" presId="urn:microsoft.com/office/officeart/2005/8/layout/cycle4"/>
    <dgm:cxn modelId="{8589133E-CDBA-40BF-80CB-E80E4EBDBC5E}" srcId="{646FFD5B-F375-4725-BA8D-67AEF882E99D}" destId="{45B1919D-7B54-4A63-A46E-33F77DD3D1CF}" srcOrd="2" destOrd="0" parTransId="{FB059CAE-BF32-4CE2-B74B-90932908C6B6}" sibTransId="{AAD8B9A2-B7A6-46B8-9F48-F388B0D37841}"/>
    <dgm:cxn modelId="{0DDE5765-6EDE-493D-9D60-C8EABC74F5D7}" srcId="{3D5F259A-9B6B-4DE2-9BE7-0112A5594A76}" destId="{458AA492-EA5C-4E51-A731-7BD81ADE6584}" srcOrd="2" destOrd="0" parTransId="{B292A14B-49A5-4720-844F-3B2F07E8BA6B}" sibTransId="{9DD12625-A147-4706-9534-97541DC572E4}"/>
    <dgm:cxn modelId="{C312E5A2-D719-4A10-BCBC-EFC253B0509F}" type="presOf" srcId="{B0E6417D-FEC6-4892-A65D-998CEAC265C6}" destId="{4901B9CD-C452-4951-B765-B33A95B8617F}" srcOrd="1" destOrd="0" presId="urn:microsoft.com/office/officeart/2005/8/layout/cycle4"/>
    <dgm:cxn modelId="{FD6207D1-3699-44A3-9AF7-C840E111CB09}" type="presOf" srcId="{FD8324ED-757B-4960-9F94-2E25288177AA}" destId="{21182D41-3DCC-4FF7-979F-EF5B3859B5B4}" srcOrd="0" destOrd="1" presId="urn:microsoft.com/office/officeart/2005/8/layout/cycle4"/>
    <dgm:cxn modelId="{3BC03A6F-1E2F-4A66-BBFC-E2A3FB891C68}" srcId="{646FFD5B-F375-4725-BA8D-67AEF882E99D}" destId="{24A976AE-4BD3-4C14-BC3E-F27D9C0B73B1}" srcOrd="0" destOrd="0" parTransId="{ED885B86-8BCF-46AD-B687-F8A512AA082B}" sibTransId="{7E2B4B70-0AF7-4222-86D4-9974B2B69815}"/>
    <dgm:cxn modelId="{2BEBD20A-472A-408B-A9A1-9A499B485E51}" type="presOf" srcId="{8E675073-9A11-416E-A4FE-2AE8F21D967B}" destId="{0702BBEC-8A8D-41C4-BC7F-0F6AA0384BAA}" srcOrd="0" destOrd="0" presId="urn:microsoft.com/office/officeart/2005/8/layout/cycle4"/>
    <dgm:cxn modelId="{39D0A940-66E9-4ECE-BB0F-A2850BBEC634}" type="presOf" srcId="{B0E6417D-FEC6-4892-A65D-998CEAC265C6}" destId="{21182D41-3DCC-4FF7-979F-EF5B3859B5B4}" srcOrd="0" destOrd="0" presId="urn:microsoft.com/office/officeart/2005/8/layout/cycle4"/>
    <dgm:cxn modelId="{98463AEA-E98C-4D78-9F3A-866C0717B39D}" type="presOf" srcId="{16DAC8EB-C5B7-4481-8567-1D604E315AEC}" destId="{03F1FC20-EEBC-4056-B35F-5BC9B8E52AAD}" srcOrd="0" destOrd="0" presId="urn:microsoft.com/office/officeart/2005/8/layout/cycle4"/>
    <dgm:cxn modelId="{C7D9E235-C36D-4D10-AC05-EB3AFA9951E1}" type="presOf" srcId="{80800257-B1B3-4830-9E0F-FC487D332917}" destId="{34ECE0EB-FFBB-4752-A812-433CF54A8A36}" srcOrd="1" destOrd="1" presId="urn:microsoft.com/office/officeart/2005/8/layout/cycle4"/>
    <dgm:cxn modelId="{D058A59A-AEDA-476B-82BC-2778C66A63D8}" type="presOf" srcId="{F0D56E89-02F6-4A8F-B589-164017DEA209}" destId="{17684707-AF71-4772-9565-04271373559D}" srcOrd="1" destOrd="3" presId="urn:microsoft.com/office/officeart/2005/8/layout/cycle4"/>
    <dgm:cxn modelId="{6EEB597C-A316-4869-A88C-FB02CADB518C}" srcId="{16DAC8EB-C5B7-4481-8567-1D604E315AEC}" destId="{BC478750-D7FB-4AAD-B28F-2FA9E4E5D845}" srcOrd="0" destOrd="0" parTransId="{6E8EEA3F-E1F8-47FB-9EF2-293CFE40EE18}" sibTransId="{A78D227F-426E-49B3-BBED-52EBEB2F3F2A}"/>
    <dgm:cxn modelId="{B9691295-CE67-4B4B-9B2D-2F645F0DB385}" type="presOf" srcId="{BC478750-D7FB-4AAD-B28F-2FA9E4E5D845}" destId="{9643E338-F510-49F8-94BF-F7BEB1DDA29B}" srcOrd="0" destOrd="0" presId="urn:microsoft.com/office/officeart/2005/8/layout/cycle4"/>
    <dgm:cxn modelId="{64A95993-F6A8-4845-AC7C-5DA5B1C0A469}" srcId="{16DAC8EB-C5B7-4481-8567-1D604E315AEC}" destId="{7E0BFBDD-012B-4EC1-A5C0-0A8031190A1C}" srcOrd="3" destOrd="0" parTransId="{BADA742E-9C20-4D7D-BC52-A12FE4BE48C0}" sibTransId="{B24F2E14-0791-4B89-A473-714AE5914713}"/>
    <dgm:cxn modelId="{15CBFF14-F805-4CB1-80DD-84C0D4029A3A}" type="presOf" srcId="{29349521-FD06-41DD-BC43-941807E53FA8}" destId="{6FC3F440-5B15-401F-A434-348B364830F5}" srcOrd="0" destOrd="0" presId="urn:microsoft.com/office/officeart/2005/8/layout/cycle4"/>
    <dgm:cxn modelId="{B3F9441C-3BD9-470F-A814-B8CE5896F0BE}" type="presOf" srcId="{45B1919D-7B54-4A63-A46E-33F77DD3D1CF}" destId="{F02A2C16-A69E-4466-BB2B-69B5C1BEBDFD}" srcOrd="0" destOrd="2" presId="urn:microsoft.com/office/officeart/2005/8/layout/cycle4"/>
    <dgm:cxn modelId="{F24C870E-0C56-4EAA-BC89-AD4C8B964843}" srcId="{29349521-FD06-41DD-BC43-941807E53FA8}" destId="{B0E6417D-FEC6-4892-A65D-998CEAC265C6}" srcOrd="0" destOrd="0" parTransId="{9B357A78-B071-4ACE-8484-8AF369A2B7D2}" sibTransId="{B9E7C832-A8C0-415E-8E39-6A73CDBC5B9A}"/>
    <dgm:cxn modelId="{220A9A1F-6F94-4F19-9D09-332675E7AB80}" type="presOf" srcId="{45B1919D-7B54-4A63-A46E-33F77DD3D1CF}" destId="{34ECE0EB-FFBB-4752-A812-433CF54A8A36}" srcOrd="1" destOrd="2" presId="urn:microsoft.com/office/officeart/2005/8/layout/cycle4"/>
    <dgm:cxn modelId="{4DC204E5-FEA3-4F3B-B782-D576EF918088}" type="presOf" srcId="{AF7148D3-3654-40A9-9870-56EC340F95F1}" destId="{9643E338-F510-49F8-94BF-F7BEB1DDA29B}" srcOrd="0" destOrd="2" presId="urn:microsoft.com/office/officeart/2005/8/layout/cycle4"/>
    <dgm:cxn modelId="{47B05D2F-5A88-4CC9-9699-FD8FAB987FC1}" type="presOf" srcId="{0078BB8C-9451-4056-B7FC-AB1D96AAB688}" destId="{9643E338-F510-49F8-94BF-F7BEB1DDA29B}" srcOrd="0" destOrd="1" presId="urn:microsoft.com/office/officeart/2005/8/layout/cycle4"/>
    <dgm:cxn modelId="{24686837-D8E7-419B-9DCF-8F44AE53199A}" srcId="{3D5F259A-9B6B-4DE2-9BE7-0112A5594A76}" destId="{8484D848-D289-4C58-A84A-0E7C766BEC62}" srcOrd="0" destOrd="0" parTransId="{3F5719AB-64C4-4B1A-99CE-86B2BD302545}" sibTransId="{44B53F28-9847-48D3-8505-DAF0B4752DDC}"/>
    <dgm:cxn modelId="{6A3EB4F8-B096-4741-A1C0-2D8AC044178D}" srcId="{16DAC8EB-C5B7-4481-8567-1D604E315AEC}" destId="{0078BB8C-9451-4056-B7FC-AB1D96AAB688}" srcOrd="1" destOrd="0" parTransId="{28F5BD08-5AB8-4724-A2D8-85C9C9A9FA2B}" sibTransId="{D6F95046-99B6-4AEF-9340-146394AB471B}"/>
    <dgm:cxn modelId="{9E4E32EC-29F3-4E67-9D9F-9C27D8435E0D}" srcId="{16DAC8EB-C5B7-4481-8567-1D604E315AEC}" destId="{126EBA75-A859-41F9-AE77-9B3A22257537}" srcOrd="4" destOrd="0" parTransId="{3B2B200A-3FAD-4A26-B3C7-E206FB44A0E9}" sibTransId="{2574F8BA-38E3-42EA-BDAA-FE1D287F946F}"/>
    <dgm:cxn modelId="{EF85C030-96ED-429A-A498-45B18D8BF84B}" type="presOf" srcId="{BC478750-D7FB-4AAD-B28F-2FA9E4E5D845}" destId="{BBAFB641-6F08-431F-A256-801E0E710E97}" srcOrd="1" destOrd="0" presId="urn:microsoft.com/office/officeart/2005/8/layout/cycle4"/>
    <dgm:cxn modelId="{08489E9B-2CE7-43D6-AA8B-A2F62CDEFEDA}" type="presOf" srcId="{458AA492-EA5C-4E51-A731-7BD81ADE6584}" destId="{17684707-AF71-4772-9565-04271373559D}" srcOrd="1" destOrd="2" presId="urn:microsoft.com/office/officeart/2005/8/layout/cycle4"/>
    <dgm:cxn modelId="{EFFEC048-5CB3-45A9-A149-E61CA6E5FE57}" type="presOf" srcId="{126EBA75-A859-41F9-AE77-9B3A22257537}" destId="{9643E338-F510-49F8-94BF-F7BEB1DDA29B}" srcOrd="0" destOrd="4" presId="urn:microsoft.com/office/officeart/2005/8/layout/cycle4"/>
    <dgm:cxn modelId="{265CA1EE-91D1-4515-BB8F-1B2F9DBCBCB5}" srcId="{3D5F259A-9B6B-4DE2-9BE7-0112A5594A76}" destId="{CB4F3DD9-55BF-4418-AD34-2A7D4E681365}" srcOrd="1" destOrd="0" parTransId="{079FA691-8EA2-499D-A83F-41397FA52BC2}" sibTransId="{FA749EE3-A550-464A-933E-401A5B2E334E}"/>
    <dgm:cxn modelId="{0BC40FE5-D48F-4E43-A985-B85256F34785}" type="presOf" srcId="{CB4F3DD9-55BF-4418-AD34-2A7D4E681365}" destId="{17684707-AF71-4772-9565-04271373559D}" srcOrd="1" destOrd="1" presId="urn:microsoft.com/office/officeart/2005/8/layout/cycle4"/>
    <dgm:cxn modelId="{E08656C8-F0EE-408C-A080-037335B176B6}" srcId="{8E675073-9A11-416E-A4FE-2AE8F21D967B}" destId="{29349521-FD06-41DD-BC43-941807E53FA8}" srcOrd="2" destOrd="0" parTransId="{21927703-ED31-4567-8029-FE388A98F9FF}" sibTransId="{7ACB11D8-DA8C-4211-85EF-3B7AB25A9CFC}"/>
    <dgm:cxn modelId="{9B4036C6-2A70-4DB8-BCF7-53BEA3B6D8B3}" srcId="{16DAC8EB-C5B7-4481-8567-1D604E315AEC}" destId="{AF7148D3-3654-40A9-9870-56EC340F95F1}" srcOrd="2" destOrd="0" parTransId="{E62550DA-767B-4C8E-8865-82AD49069340}" sibTransId="{6B46E0F4-5CEC-4331-B1E5-868D19BE0294}"/>
    <dgm:cxn modelId="{5B6A2FAC-47ED-44FC-A097-12E95C673203}" srcId="{29349521-FD06-41DD-BC43-941807E53FA8}" destId="{FD8324ED-757B-4960-9F94-2E25288177AA}" srcOrd="1" destOrd="0" parTransId="{8C5A088A-73F9-4FEA-A8F6-1A8EAA589F6E}" sibTransId="{F0A39940-380F-42FF-94C7-2ABCB2F43057}"/>
    <dgm:cxn modelId="{6C253696-BC77-4C15-83FD-D85DD1D06D02}" type="presParOf" srcId="{0702BBEC-8A8D-41C4-BC7F-0F6AA0384BAA}" destId="{AEE9E36F-CEB5-49C1-96CE-0F3FA87FB31E}" srcOrd="0" destOrd="0" presId="urn:microsoft.com/office/officeart/2005/8/layout/cycle4"/>
    <dgm:cxn modelId="{808A1FBF-4DE8-4C90-BB4A-D2A97066575E}" type="presParOf" srcId="{AEE9E36F-CEB5-49C1-96CE-0F3FA87FB31E}" destId="{D6165AF2-FAF8-49DE-9F06-8C949F0046A6}" srcOrd="0" destOrd="0" presId="urn:microsoft.com/office/officeart/2005/8/layout/cycle4"/>
    <dgm:cxn modelId="{286A9C10-23E5-4D07-9BE0-E0CB61AD0404}" type="presParOf" srcId="{D6165AF2-FAF8-49DE-9F06-8C949F0046A6}" destId="{F02A2C16-A69E-4466-BB2B-69B5C1BEBDFD}" srcOrd="0" destOrd="0" presId="urn:microsoft.com/office/officeart/2005/8/layout/cycle4"/>
    <dgm:cxn modelId="{CB2993B6-D80D-401D-B898-24F7FFA7E231}" type="presParOf" srcId="{D6165AF2-FAF8-49DE-9F06-8C949F0046A6}" destId="{34ECE0EB-FFBB-4752-A812-433CF54A8A36}" srcOrd="1" destOrd="0" presId="urn:microsoft.com/office/officeart/2005/8/layout/cycle4"/>
    <dgm:cxn modelId="{F601AEC3-D7EC-4BE9-82E7-D4CFC19EFD37}" type="presParOf" srcId="{AEE9E36F-CEB5-49C1-96CE-0F3FA87FB31E}" destId="{36DF5527-FA16-4744-9C40-CF5BC75B81EB}" srcOrd="1" destOrd="0" presId="urn:microsoft.com/office/officeart/2005/8/layout/cycle4"/>
    <dgm:cxn modelId="{0C17EA13-2325-4175-A0D4-05FE946603BC}" type="presParOf" srcId="{36DF5527-FA16-4744-9C40-CF5BC75B81EB}" destId="{9643E338-F510-49F8-94BF-F7BEB1DDA29B}" srcOrd="0" destOrd="0" presId="urn:microsoft.com/office/officeart/2005/8/layout/cycle4"/>
    <dgm:cxn modelId="{9F0C1D95-A42E-403A-A734-B975DB45CB9C}" type="presParOf" srcId="{36DF5527-FA16-4744-9C40-CF5BC75B81EB}" destId="{BBAFB641-6F08-431F-A256-801E0E710E97}" srcOrd="1" destOrd="0" presId="urn:microsoft.com/office/officeart/2005/8/layout/cycle4"/>
    <dgm:cxn modelId="{2A983626-9990-40A1-A81B-29F784308FBA}" type="presParOf" srcId="{AEE9E36F-CEB5-49C1-96CE-0F3FA87FB31E}" destId="{26AADFC6-8957-4C7B-A384-68CDCC09C8F8}" srcOrd="2" destOrd="0" presId="urn:microsoft.com/office/officeart/2005/8/layout/cycle4"/>
    <dgm:cxn modelId="{66FFF0F6-DF12-45DB-8B1C-50F4A0E85EBA}" type="presParOf" srcId="{26AADFC6-8957-4C7B-A384-68CDCC09C8F8}" destId="{21182D41-3DCC-4FF7-979F-EF5B3859B5B4}" srcOrd="0" destOrd="0" presId="urn:microsoft.com/office/officeart/2005/8/layout/cycle4"/>
    <dgm:cxn modelId="{C428802A-1F2E-43FA-BA4E-D2781FC580A0}" type="presParOf" srcId="{26AADFC6-8957-4C7B-A384-68CDCC09C8F8}" destId="{4901B9CD-C452-4951-B765-B33A95B8617F}" srcOrd="1" destOrd="0" presId="urn:microsoft.com/office/officeart/2005/8/layout/cycle4"/>
    <dgm:cxn modelId="{8643C41A-832C-4EB3-80B4-0A215E85C916}" type="presParOf" srcId="{AEE9E36F-CEB5-49C1-96CE-0F3FA87FB31E}" destId="{5C19C1A1-0692-47BB-8320-40D682E11757}" srcOrd="3" destOrd="0" presId="urn:microsoft.com/office/officeart/2005/8/layout/cycle4"/>
    <dgm:cxn modelId="{8F034D04-3355-4DB0-8ABA-4BC9B8C44453}" type="presParOf" srcId="{5C19C1A1-0692-47BB-8320-40D682E11757}" destId="{3B5F0C11-DDCF-41F5-87D7-4C9212B65781}" srcOrd="0" destOrd="0" presId="urn:microsoft.com/office/officeart/2005/8/layout/cycle4"/>
    <dgm:cxn modelId="{A4C5EF9B-A781-44D4-82EC-74056E181151}" type="presParOf" srcId="{5C19C1A1-0692-47BB-8320-40D682E11757}" destId="{17684707-AF71-4772-9565-04271373559D}" srcOrd="1" destOrd="0" presId="urn:microsoft.com/office/officeart/2005/8/layout/cycle4"/>
    <dgm:cxn modelId="{3CFB2669-7DC7-46CA-85DA-E78299E95A65}" type="presParOf" srcId="{AEE9E36F-CEB5-49C1-96CE-0F3FA87FB31E}" destId="{D63FD570-D2ED-4117-BA37-33FB571F3473}" srcOrd="4" destOrd="0" presId="urn:microsoft.com/office/officeart/2005/8/layout/cycle4"/>
    <dgm:cxn modelId="{CFABE7ED-1052-45DA-8751-EADBC12C44E0}" type="presParOf" srcId="{0702BBEC-8A8D-41C4-BC7F-0F6AA0384BAA}" destId="{C91D450B-A391-4B3C-B6DC-AE86C393028D}" srcOrd="1" destOrd="0" presId="urn:microsoft.com/office/officeart/2005/8/layout/cycle4"/>
    <dgm:cxn modelId="{E8EE15CA-9E97-4972-B8CC-92A5A27BEC06}" type="presParOf" srcId="{C91D450B-A391-4B3C-B6DC-AE86C393028D}" destId="{115E9A38-941E-4D4F-AACD-81D6A914E8A4}" srcOrd="0" destOrd="0" presId="urn:microsoft.com/office/officeart/2005/8/layout/cycle4"/>
    <dgm:cxn modelId="{4496ABA8-1E85-464E-B9A9-5BB1564E2A75}" type="presParOf" srcId="{C91D450B-A391-4B3C-B6DC-AE86C393028D}" destId="{03F1FC20-EEBC-4056-B35F-5BC9B8E52AAD}" srcOrd="1" destOrd="0" presId="urn:microsoft.com/office/officeart/2005/8/layout/cycle4"/>
    <dgm:cxn modelId="{FEC8FED5-A6AD-467D-A561-3DC504D7F951}" type="presParOf" srcId="{C91D450B-A391-4B3C-B6DC-AE86C393028D}" destId="{6FC3F440-5B15-401F-A434-348B364830F5}" srcOrd="2" destOrd="0" presId="urn:microsoft.com/office/officeart/2005/8/layout/cycle4"/>
    <dgm:cxn modelId="{E88E507B-C072-4BCE-92E4-B5303B4FE820}" type="presParOf" srcId="{C91D450B-A391-4B3C-B6DC-AE86C393028D}" destId="{03EC8F19-C8DA-443A-AD0F-587DA7FA8E1E}" srcOrd="3" destOrd="0" presId="urn:microsoft.com/office/officeart/2005/8/layout/cycle4"/>
    <dgm:cxn modelId="{B36859A0-F035-4415-8BFD-B6955467D584}" type="presParOf" srcId="{C91D450B-A391-4B3C-B6DC-AE86C393028D}" destId="{26DDA97C-E524-4215-96EC-CCB2F893AE0A}" srcOrd="4" destOrd="0" presId="urn:microsoft.com/office/officeart/2005/8/layout/cycle4"/>
    <dgm:cxn modelId="{6E8BA0CD-7665-43CB-B37E-B419BDF389CE}" type="presParOf" srcId="{0702BBEC-8A8D-41C4-BC7F-0F6AA0384BAA}" destId="{E716AAE8-9FEF-4A5F-BDB0-020FB2064B84}" srcOrd="2" destOrd="0" presId="urn:microsoft.com/office/officeart/2005/8/layout/cycle4"/>
    <dgm:cxn modelId="{63AE71B4-D37B-4BD7-AEE5-0D4EA935D737}" type="presParOf" srcId="{0702BBEC-8A8D-41C4-BC7F-0F6AA0384BAA}" destId="{BA385BC9-1E26-4603-BC3D-B10609A0585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4F2799-9E1E-4E36-BEA3-57822309B6A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13F2AD-8C9D-43A1-9E51-EF7218E08BC0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Avoid</a:t>
          </a:r>
          <a:r>
            <a:rPr lang="en-US" sz="1400" dirty="0" smtClean="0"/>
            <a:t>: </a:t>
          </a:r>
          <a:endParaRPr lang="en-US" sz="1400" dirty="0"/>
        </a:p>
      </dgm:t>
    </dgm:pt>
    <dgm:pt modelId="{EB2BF84D-6EE0-4B8E-ABCF-6FB85E47E3C3}" type="parTrans" cxnId="{249C1071-65D7-4007-A6F6-00F35DDC7ED6}">
      <dgm:prSet/>
      <dgm:spPr/>
      <dgm:t>
        <a:bodyPr/>
        <a:lstStyle/>
        <a:p>
          <a:endParaRPr lang="en-US"/>
        </a:p>
      </dgm:t>
    </dgm:pt>
    <dgm:pt modelId="{515FAF4F-6C58-45C4-95A1-9136C192B2D5}" type="sibTrans" cxnId="{249C1071-65D7-4007-A6F6-00F35DDC7ED6}">
      <dgm:prSet/>
      <dgm:spPr/>
      <dgm:t>
        <a:bodyPr/>
        <a:lstStyle/>
        <a:p>
          <a:endParaRPr lang="en-US"/>
        </a:p>
      </dgm:t>
    </dgm:pt>
    <dgm:pt modelId="{CB886FC5-CD66-4485-8E91-3A3A3F785C03}">
      <dgm:prSet phldrT="[Text]"/>
      <dgm:spPr/>
      <dgm:t>
        <a:bodyPr/>
        <a:lstStyle/>
        <a:p>
          <a:endParaRPr lang="en-US" dirty="0"/>
        </a:p>
      </dgm:t>
    </dgm:pt>
    <dgm:pt modelId="{43090668-FDEC-4EA8-9BC5-8965DC986E25}" type="parTrans" cxnId="{A590E1F2-1C9D-40B0-A967-681D31C8317C}">
      <dgm:prSet/>
      <dgm:spPr/>
      <dgm:t>
        <a:bodyPr/>
        <a:lstStyle/>
        <a:p>
          <a:endParaRPr lang="en-US"/>
        </a:p>
      </dgm:t>
    </dgm:pt>
    <dgm:pt modelId="{0194CCBE-2289-406D-8290-5CD9F22201AF}" type="sibTrans" cxnId="{A590E1F2-1C9D-40B0-A967-681D31C8317C}">
      <dgm:prSet/>
      <dgm:spPr/>
      <dgm:t>
        <a:bodyPr/>
        <a:lstStyle/>
        <a:p>
          <a:endParaRPr lang="en-US"/>
        </a:p>
      </dgm:t>
    </dgm:pt>
    <dgm:pt modelId="{5A9BF1A2-940E-4974-9ADF-FC122CAAAE7F}">
      <dgm:prSet phldrT="[Text]"/>
      <dgm:spPr/>
      <dgm:t>
        <a:bodyPr/>
        <a:lstStyle/>
        <a:p>
          <a:endParaRPr lang="en-US" dirty="0"/>
        </a:p>
      </dgm:t>
    </dgm:pt>
    <dgm:pt modelId="{783BFF74-E9D8-4C89-B458-E788ACEB3FFD}" type="parTrans" cxnId="{D6A90CFE-C8A2-4AE1-BBAB-8922AA760270}">
      <dgm:prSet/>
      <dgm:spPr/>
      <dgm:t>
        <a:bodyPr/>
        <a:lstStyle/>
        <a:p>
          <a:endParaRPr lang="en-US"/>
        </a:p>
      </dgm:t>
    </dgm:pt>
    <dgm:pt modelId="{0906333B-F943-4E9D-BEEB-496663358C6F}" type="sibTrans" cxnId="{D6A90CFE-C8A2-4AE1-BBAB-8922AA760270}">
      <dgm:prSet/>
      <dgm:spPr/>
      <dgm:t>
        <a:bodyPr/>
        <a:lstStyle/>
        <a:p>
          <a:endParaRPr lang="en-US"/>
        </a:p>
      </dgm:t>
    </dgm:pt>
    <dgm:pt modelId="{BFBBD078-EE09-4D0A-9F6E-9EF138736880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Allow</a:t>
          </a:r>
          <a:r>
            <a:rPr lang="en-US" sz="1300" dirty="0" smtClean="0"/>
            <a:t>: </a:t>
          </a:r>
          <a:endParaRPr lang="en-US" sz="1300" dirty="0"/>
        </a:p>
      </dgm:t>
    </dgm:pt>
    <dgm:pt modelId="{DDC89612-F8DF-4CF4-94A9-7F57E1B85F14}" type="parTrans" cxnId="{D5668209-FC99-4D2E-81DC-E8D528AE7888}">
      <dgm:prSet/>
      <dgm:spPr/>
      <dgm:t>
        <a:bodyPr/>
        <a:lstStyle/>
        <a:p>
          <a:endParaRPr lang="en-US"/>
        </a:p>
      </dgm:t>
    </dgm:pt>
    <dgm:pt modelId="{C3B86756-F261-48EF-8CB7-F6F56635B9A5}" type="sibTrans" cxnId="{D5668209-FC99-4D2E-81DC-E8D528AE7888}">
      <dgm:prSet/>
      <dgm:spPr/>
      <dgm:t>
        <a:bodyPr/>
        <a:lstStyle/>
        <a:p>
          <a:endParaRPr lang="en-US"/>
        </a:p>
      </dgm:t>
    </dgm:pt>
    <dgm:pt modelId="{2FAFE866-C75A-42B9-87BA-F78FDD32262F}">
      <dgm:prSet phldrT="[Text]"/>
      <dgm:spPr/>
      <dgm:t>
        <a:bodyPr/>
        <a:lstStyle/>
        <a:p>
          <a:r>
            <a:rPr lang="en-US" b="1" dirty="0" smtClean="0"/>
            <a:t>Studying standards and criteria and implementing them </a:t>
          </a:r>
          <a:endParaRPr lang="en-US" b="1" dirty="0"/>
        </a:p>
      </dgm:t>
    </dgm:pt>
    <dgm:pt modelId="{A38666EE-E0FF-47E3-B563-CBBA04DA4028}" type="parTrans" cxnId="{1EACE491-C24E-4E7B-9F4A-EA248E3607DC}">
      <dgm:prSet/>
      <dgm:spPr/>
      <dgm:t>
        <a:bodyPr/>
        <a:lstStyle/>
        <a:p>
          <a:endParaRPr lang="en-US"/>
        </a:p>
      </dgm:t>
    </dgm:pt>
    <dgm:pt modelId="{92F5F908-931C-43B6-8CEE-0CFA99346040}" type="sibTrans" cxnId="{1EACE491-C24E-4E7B-9F4A-EA248E3607DC}">
      <dgm:prSet/>
      <dgm:spPr/>
      <dgm:t>
        <a:bodyPr/>
        <a:lstStyle/>
        <a:p>
          <a:endParaRPr lang="en-US"/>
        </a:p>
      </dgm:t>
    </dgm:pt>
    <dgm:pt modelId="{4D439BF0-B61E-4FCE-ADF7-EC03E3E9F834}">
      <dgm:prSet phldrT="[Text]"/>
      <dgm:spPr/>
      <dgm:t>
        <a:bodyPr/>
        <a:lstStyle/>
        <a:p>
          <a:endParaRPr lang="en-US" dirty="0"/>
        </a:p>
      </dgm:t>
    </dgm:pt>
    <dgm:pt modelId="{B320720D-13CD-41DD-B580-02E55553D7EF}" type="parTrans" cxnId="{E592573D-8C59-4E7D-A9DE-84C253F1C3AE}">
      <dgm:prSet/>
      <dgm:spPr/>
      <dgm:t>
        <a:bodyPr/>
        <a:lstStyle/>
        <a:p>
          <a:endParaRPr lang="en-US"/>
        </a:p>
      </dgm:t>
    </dgm:pt>
    <dgm:pt modelId="{23E53564-5359-4587-8ED0-707EE6E47716}" type="sibTrans" cxnId="{E592573D-8C59-4E7D-A9DE-84C253F1C3AE}">
      <dgm:prSet/>
      <dgm:spPr/>
      <dgm:t>
        <a:bodyPr/>
        <a:lstStyle/>
        <a:p>
          <a:endParaRPr lang="en-US"/>
        </a:p>
      </dgm:t>
    </dgm:pt>
    <dgm:pt modelId="{EC21B5DA-6A96-42BA-84FB-E2D083C4252D}">
      <dgm:prSet phldrT="[Text]"/>
      <dgm:spPr/>
      <dgm:t>
        <a:bodyPr/>
        <a:lstStyle/>
        <a:p>
          <a:endParaRPr lang="en-US" dirty="0"/>
        </a:p>
      </dgm:t>
    </dgm:pt>
    <dgm:pt modelId="{067E8F1F-2376-412F-A55C-A04973D78056}" type="parTrans" cxnId="{AE498A3F-2EE3-425C-B41E-A91C0E792BA2}">
      <dgm:prSet/>
      <dgm:spPr/>
      <dgm:t>
        <a:bodyPr/>
        <a:lstStyle/>
        <a:p>
          <a:endParaRPr lang="en-US"/>
        </a:p>
      </dgm:t>
    </dgm:pt>
    <dgm:pt modelId="{BFBADBAF-F3D2-4FB4-8CD0-B01B3451615C}" type="sibTrans" cxnId="{AE498A3F-2EE3-425C-B41E-A91C0E792BA2}">
      <dgm:prSet/>
      <dgm:spPr/>
      <dgm:t>
        <a:bodyPr/>
        <a:lstStyle/>
        <a:p>
          <a:endParaRPr lang="en-US"/>
        </a:p>
      </dgm:t>
    </dgm:pt>
    <dgm:pt modelId="{F57B261A-DFA1-448A-9738-4992BFD2ED05}">
      <dgm:prSet phldrT="[Text]"/>
      <dgm:spPr/>
      <dgm:t>
        <a:bodyPr/>
        <a:lstStyle/>
        <a:p>
          <a:r>
            <a:rPr lang="en-US" b="1" dirty="0" smtClean="0"/>
            <a:t>Resisting criteria that were not included in your school’s set of provisions </a:t>
          </a:r>
          <a:endParaRPr lang="en-US" b="1" dirty="0"/>
        </a:p>
      </dgm:t>
    </dgm:pt>
    <dgm:pt modelId="{3CF4F1A5-4665-42EB-8342-403AAEB03C2B}" type="parTrans" cxnId="{65BD9248-CD5B-4AD3-870C-B8945C97B687}">
      <dgm:prSet/>
      <dgm:spPr/>
      <dgm:t>
        <a:bodyPr/>
        <a:lstStyle/>
        <a:p>
          <a:endParaRPr lang="en-US"/>
        </a:p>
      </dgm:t>
    </dgm:pt>
    <dgm:pt modelId="{EC0A17A2-D443-42F8-A790-E10C0EB7A24A}" type="sibTrans" cxnId="{65BD9248-CD5B-4AD3-870C-B8945C97B687}">
      <dgm:prSet/>
      <dgm:spPr/>
      <dgm:t>
        <a:bodyPr/>
        <a:lstStyle/>
        <a:p>
          <a:endParaRPr lang="en-US"/>
        </a:p>
      </dgm:t>
    </dgm:pt>
    <dgm:pt modelId="{0F9B7351-A556-4429-8D41-5165BFDF396F}">
      <dgm:prSet/>
      <dgm:spPr/>
      <dgm:t>
        <a:bodyPr/>
        <a:lstStyle/>
        <a:p>
          <a:r>
            <a:rPr lang="en-US" b="1" dirty="0" smtClean="0"/>
            <a:t>Considering accreditation as a process that puts limits to school’s innovation </a:t>
          </a:r>
          <a:endParaRPr lang="en-US" b="1" dirty="0"/>
        </a:p>
      </dgm:t>
    </dgm:pt>
    <dgm:pt modelId="{7FEFFF8E-3C2D-49A0-ACD1-4FFBF4B09D51}" type="parTrans" cxnId="{B3E1D5C7-429D-461E-AE7F-492FA880EF7A}">
      <dgm:prSet/>
      <dgm:spPr/>
      <dgm:t>
        <a:bodyPr/>
        <a:lstStyle/>
        <a:p>
          <a:endParaRPr lang="en-US"/>
        </a:p>
      </dgm:t>
    </dgm:pt>
    <dgm:pt modelId="{714AC29C-385B-4569-979C-2F81642F15D9}" type="sibTrans" cxnId="{B3E1D5C7-429D-461E-AE7F-492FA880EF7A}">
      <dgm:prSet/>
      <dgm:spPr/>
      <dgm:t>
        <a:bodyPr/>
        <a:lstStyle/>
        <a:p>
          <a:endParaRPr lang="en-US"/>
        </a:p>
      </dgm:t>
    </dgm:pt>
    <dgm:pt modelId="{5540558F-3FF7-4E8B-828A-C15097E0525C}">
      <dgm:prSet/>
      <dgm:spPr/>
      <dgm:t>
        <a:bodyPr/>
        <a:lstStyle/>
        <a:p>
          <a:r>
            <a:rPr lang="en-US" b="1" dirty="0" smtClean="0"/>
            <a:t>Setting your school’s unique schemes, creating and maintaining your school’s  identity </a:t>
          </a:r>
          <a:endParaRPr lang="en-US" b="1" dirty="0"/>
        </a:p>
      </dgm:t>
    </dgm:pt>
    <dgm:pt modelId="{46763FC5-981D-439A-9534-A2C66EE677B4}" type="parTrans" cxnId="{93DA5E44-CD7F-4A09-8CB2-A3110C1B61F5}">
      <dgm:prSet/>
      <dgm:spPr/>
      <dgm:t>
        <a:bodyPr/>
        <a:lstStyle/>
        <a:p>
          <a:endParaRPr lang="en-US"/>
        </a:p>
      </dgm:t>
    </dgm:pt>
    <dgm:pt modelId="{1E14807A-212E-4C48-9BB3-0075403B6F74}" type="sibTrans" cxnId="{93DA5E44-CD7F-4A09-8CB2-A3110C1B61F5}">
      <dgm:prSet/>
      <dgm:spPr/>
      <dgm:t>
        <a:bodyPr/>
        <a:lstStyle/>
        <a:p>
          <a:endParaRPr lang="en-US"/>
        </a:p>
      </dgm:t>
    </dgm:pt>
    <dgm:pt modelId="{F2B30BCB-763D-410E-BB59-8FF6C2EEA4F8}">
      <dgm:prSet/>
      <dgm:spPr/>
      <dgm:t>
        <a:bodyPr/>
        <a:lstStyle/>
        <a:p>
          <a:r>
            <a:rPr lang="en-US" b="1" dirty="0" smtClean="0"/>
            <a:t>Including details in your self-evaluation reviews that are not evident in your school’s plans or not properly implemented </a:t>
          </a:r>
          <a:endParaRPr lang="en-US" b="1" dirty="0"/>
        </a:p>
      </dgm:t>
    </dgm:pt>
    <dgm:pt modelId="{83641E99-0072-4ABE-9C40-1CA35A5043D4}" type="parTrans" cxnId="{70D83D25-5AEA-4717-B57A-8A501AB6F5AD}">
      <dgm:prSet/>
      <dgm:spPr/>
      <dgm:t>
        <a:bodyPr/>
        <a:lstStyle/>
        <a:p>
          <a:endParaRPr lang="en-US"/>
        </a:p>
      </dgm:t>
    </dgm:pt>
    <dgm:pt modelId="{DEDD18E4-ECC6-4A68-B11A-9670AA662DA3}" type="sibTrans" cxnId="{70D83D25-5AEA-4717-B57A-8A501AB6F5AD}">
      <dgm:prSet/>
      <dgm:spPr/>
      <dgm:t>
        <a:bodyPr/>
        <a:lstStyle/>
        <a:p>
          <a:endParaRPr lang="en-US"/>
        </a:p>
      </dgm:t>
    </dgm:pt>
    <dgm:pt modelId="{A890F032-A393-49EA-B10A-534E0695DD28}">
      <dgm:prSet phldrT="[Text]"/>
      <dgm:spPr/>
      <dgm:t>
        <a:bodyPr/>
        <a:lstStyle/>
        <a:p>
          <a:r>
            <a:rPr lang="en-US" b="1" dirty="0" smtClean="0"/>
            <a:t>Forcing your school to apply for accreditation if you are not ready for the new schemes or unwilling to exert effort or be objective in your self-evaluation </a:t>
          </a:r>
          <a:endParaRPr lang="en-US" b="1" dirty="0"/>
        </a:p>
      </dgm:t>
    </dgm:pt>
    <dgm:pt modelId="{5564545A-FBAA-4D6A-807E-E9147486999B}" type="parTrans" cxnId="{3F895C0F-D983-46C8-8BA8-6D89A2EFB785}">
      <dgm:prSet/>
      <dgm:spPr/>
      <dgm:t>
        <a:bodyPr/>
        <a:lstStyle/>
        <a:p>
          <a:endParaRPr lang="en-US"/>
        </a:p>
      </dgm:t>
    </dgm:pt>
    <dgm:pt modelId="{0AE336A7-7EBE-4818-A00C-F9240FF7FDE5}" type="sibTrans" cxnId="{3F895C0F-D983-46C8-8BA8-6D89A2EFB785}">
      <dgm:prSet/>
      <dgm:spPr/>
      <dgm:t>
        <a:bodyPr/>
        <a:lstStyle/>
        <a:p>
          <a:endParaRPr lang="en-US"/>
        </a:p>
      </dgm:t>
    </dgm:pt>
    <dgm:pt modelId="{00BF9F54-F7EE-4B11-B785-298AC477FB95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b="1" dirty="0" smtClean="0"/>
            <a:t>Studying the organization’s standards and provisions to understand and accept its terms and codes  </a:t>
          </a:r>
          <a:endParaRPr lang="en-US" b="1" dirty="0"/>
        </a:p>
      </dgm:t>
    </dgm:pt>
    <dgm:pt modelId="{1935EA67-A63F-4F0A-B9F9-CDF072C446C5}" type="parTrans" cxnId="{0D615B12-30AE-4E9D-A69A-913F01C539C2}">
      <dgm:prSet/>
      <dgm:spPr/>
      <dgm:t>
        <a:bodyPr/>
        <a:lstStyle/>
        <a:p>
          <a:endParaRPr lang="en-US"/>
        </a:p>
      </dgm:t>
    </dgm:pt>
    <dgm:pt modelId="{D9388DE4-F837-4602-8C6B-886935276907}" type="sibTrans" cxnId="{0D615B12-30AE-4E9D-A69A-913F01C539C2}">
      <dgm:prSet/>
      <dgm:spPr/>
      <dgm:t>
        <a:bodyPr/>
        <a:lstStyle/>
        <a:p>
          <a:endParaRPr lang="en-US"/>
        </a:p>
      </dgm:t>
    </dgm:pt>
    <dgm:pt modelId="{FDB651A6-515C-490C-8817-D6B534C9FCA2}">
      <dgm:prSet/>
      <dgm:spPr/>
      <dgm:t>
        <a:bodyPr/>
        <a:lstStyle/>
        <a:p>
          <a:r>
            <a:rPr lang="en-US" b="1" dirty="0" smtClean="0"/>
            <a:t>Including  only details that can be supported with evidence  </a:t>
          </a:r>
          <a:endParaRPr lang="en-US" b="1" dirty="0"/>
        </a:p>
      </dgm:t>
    </dgm:pt>
    <dgm:pt modelId="{A7FF04D3-A330-4375-9561-43D8318ED3D2}" type="parTrans" cxnId="{E81E9D40-0A1A-4480-9EC6-AE4B76EEE814}">
      <dgm:prSet/>
      <dgm:spPr/>
      <dgm:t>
        <a:bodyPr/>
        <a:lstStyle/>
        <a:p>
          <a:endParaRPr lang="en-US"/>
        </a:p>
      </dgm:t>
    </dgm:pt>
    <dgm:pt modelId="{62989718-4B06-4775-A6DA-C53E74CC04CF}" type="sibTrans" cxnId="{E81E9D40-0A1A-4480-9EC6-AE4B76EEE814}">
      <dgm:prSet/>
      <dgm:spPr/>
      <dgm:t>
        <a:bodyPr/>
        <a:lstStyle/>
        <a:p>
          <a:endParaRPr lang="en-US"/>
        </a:p>
      </dgm:t>
    </dgm:pt>
    <dgm:pt modelId="{A0C6A12D-6C53-4801-B738-C80CE3FF0678}">
      <dgm:prSet/>
      <dgm:spPr/>
      <dgm:t>
        <a:bodyPr/>
        <a:lstStyle/>
        <a:p>
          <a:r>
            <a:rPr lang="en-US" b="1" dirty="0" smtClean="0"/>
            <a:t> Working diligently for the external visit and neglecting systematic work after visit </a:t>
          </a:r>
          <a:endParaRPr lang="en-US" b="1" dirty="0"/>
        </a:p>
      </dgm:t>
    </dgm:pt>
    <dgm:pt modelId="{CEEBBF76-5407-4D1C-9CB0-B8B9C3645C32}" type="parTrans" cxnId="{0F22DB8E-2A46-47DF-A85C-FD372C33134D}">
      <dgm:prSet/>
      <dgm:spPr/>
      <dgm:t>
        <a:bodyPr/>
        <a:lstStyle/>
        <a:p>
          <a:endParaRPr lang="en-US"/>
        </a:p>
      </dgm:t>
    </dgm:pt>
    <dgm:pt modelId="{DE320FB0-D189-43ED-BD4B-2B52CF7A5DC0}" type="sibTrans" cxnId="{0F22DB8E-2A46-47DF-A85C-FD372C33134D}">
      <dgm:prSet/>
      <dgm:spPr/>
      <dgm:t>
        <a:bodyPr/>
        <a:lstStyle/>
        <a:p>
          <a:endParaRPr lang="en-US"/>
        </a:p>
      </dgm:t>
    </dgm:pt>
    <dgm:pt modelId="{7AB8DD84-ED88-4B1B-9358-58EE9BBF8F15}">
      <dgm:prSet/>
      <dgm:spPr/>
      <dgm:t>
        <a:bodyPr/>
        <a:lstStyle/>
        <a:p>
          <a:r>
            <a:rPr lang="en-US" b="1" dirty="0" smtClean="0"/>
            <a:t> Following a systematic, ongoing plans to maintain continuous  improvement </a:t>
          </a:r>
          <a:endParaRPr lang="en-US" b="1" dirty="0"/>
        </a:p>
      </dgm:t>
    </dgm:pt>
    <dgm:pt modelId="{69E40A7D-88AA-447D-A516-2F346E5AB0F1}" type="parTrans" cxnId="{7D639BC8-4BE0-483B-87B2-EE8F78E5D1E8}">
      <dgm:prSet/>
      <dgm:spPr/>
      <dgm:t>
        <a:bodyPr/>
        <a:lstStyle/>
        <a:p>
          <a:endParaRPr lang="en-US"/>
        </a:p>
      </dgm:t>
    </dgm:pt>
    <dgm:pt modelId="{4E0E4731-6C25-4C26-9D7B-018200EEE8A7}" type="sibTrans" cxnId="{7D639BC8-4BE0-483B-87B2-EE8F78E5D1E8}">
      <dgm:prSet/>
      <dgm:spPr/>
      <dgm:t>
        <a:bodyPr/>
        <a:lstStyle/>
        <a:p>
          <a:endParaRPr lang="en-US"/>
        </a:p>
      </dgm:t>
    </dgm:pt>
    <dgm:pt modelId="{8F3392BB-81D7-44FF-9DC7-466C8BBEAF85}">
      <dgm:prSet/>
      <dgm:spPr/>
      <dgm:t>
        <a:bodyPr/>
        <a:lstStyle/>
        <a:p>
          <a:r>
            <a:rPr lang="en-US" b="1" dirty="0" smtClean="0"/>
            <a:t> Considering Approval the endpoint (especially in case of Probationary Accreditation) </a:t>
          </a:r>
          <a:endParaRPr lang="en-US" b="1" dirty="0"/>
        </a:p>
      </dgm:t>
    </dgm:pt>
    <dgm:pt modelId="{8C162DA9-9C6A-437F-ACEB-BBFAD8C3D3DF}" type="parTrans" cxnId="{40361B9E-6878-49BD-8776-01542FB74818}">
      <dgm:prSet/>
      <dgm:spPr/>
      <dgm:t>
        <a:bodyPr/>
        <a:lstStyle/>
        <a:p>
          <a:endParaRPr lang="en-US"/>
        </a:p>
      </dgm:t>
    </dgm:pt>
    <dgm:pt modelId="{5B5A2E07-D807-41AA-9CE6-CED33F0A0FB0}" type="sibTrans" cxnId="{40361B9E-6878-49BD-8776-01542FB74818}">
      <dgm:prSet/>
      <dgm:spPr/>
      <dgm:t>
        <a:bodyPr/>
        <a:lstStyle/>
        <a:p>
          <a:endParaRPr lang="en-US"/>
        </a:p>
      </dgm:t>
    </dgm:pt>
    <dgm:pt modelId="{3E87FC30-8D2F-405D-AFC3-8DD045FCD0CF}">
      <dgm:prSet/>
      <dgm:spPr/>
      <dgm:t>
        <a:bodyPr/>
        <a:lstStyle/>
        <a:p>
          <a:r>
            <a:rPr lang="en-US" b="1" dirty="0" smtClean="0"/>
            <a:t> Continuous improvement  plans (to avoid termination of accreditation) </a:t>
          </a:r>
          <a:endParaRPr lang="en-US" b="1" dirty="0"/>
        </a:p>
      </dgm:t>
    </dgm:pt>
    <dgm:pt modelId="{5B14A134-198B-4E2D-84C1-E8800ACC599B}" type="parTrans" cxnId="{EE781572-CDC7-45E1-85D4-62D112A9C0A6}">
      <dgm:prSet/>
      <dgm:spPr/>
      <dgm:t>
        <a:bodyPr/>
        <a:lstStyle/>
        <a:p>
          <a:endParaRPr lang="en-US"/>
        </a:p>
      </dgm:t>
    </dgm:pt>
    <dgm:pt modelId="{47E2D0D5-C163-4B26-AE9F-D384CA9A7540}" type="sibTrans" cxnId="{EE781572-CDC7-45E1-85D4-62D112A9C0A6}">
      <dgm:prSet/>
      <dgm:spPr/>
      <dgm:t>
        <a:bodyPr/>
        <a:lstStyle/>
        <a:p>
          <a:endParaRPr lang="en-US"/>
        </a:p>
      </dgm:t>
    </dgm:pt>
    <dgm:pt modelId="{0746042D-C72F-4047-B811-6CEBF0C04A8B}" type="pres">
      <dgm:prSet presAssocID="{6F4F2799-9E1E-4E36-BEA3-57822309B6A4}" presName="Name0" presStyleCnt="0">
        <dgm:presLayoutVars>
          <dgm:dir/>
          <dgm:animLvl val="lvl"/>
          <dgm:resizeHandles val="exact"/>
        </dgm:presLayoutVars>
      </dgm:prSet>
      <dgm:spPr/>
    </dgm:pt>
    <dgm:pt modelId="{8CBACDB5-7A7A-424D-8F32-AA10FF810E2D}" type="pres">
      <dgm:prSet presAssocID="{C713F2AD-8C9D-43A1-9E51-EF7218E08BC0}" presName="composite" presStyleCnt="0"/>
      <dgm:spPr/>
    </dgm:pt>
    <dgm:pt modelId="{FEF47A2E-26FC-4CE2-A3A2-17A0D83588F7}" type="pres">
      <dgm:prSet presAssocID="{C713F2AD-8C9D-43A1-9E51-EF7218E08BC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54F71-6C50-4C07-B65C-3F63C94434B7}" type="pres">
      <dgm:prSet presAssocID="{C713F2AD-8C9D-43A1-9E51-EF7218E08BC0}" presName="desTx" presStyleLbl="alignAccFollowNode1" presStyleIdx="0" presStyleCnt="2" custScaleX="111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E9CFC-9477-486F-8144-8FC18D17C7DB}" type="pres">
      <dgm:prSet presAssocID="{515FAF4F-6C58-45C4-95A1-9136C192B2D5}" presName="space" presStyleCnt="0"/>
      <dgm:spPr/>
    </dgm:pt>
    <dgm:pt modelId="{BA45E541-F225-40CF-9CAA-1B8BC333BCB8}" type="pres">
      <dgm:prSet presAssocID="{BFBBD078-EE09-4D0A-9F6E-9EF138736880}" presName="composite" presStyleCnt="0"/>
      <dgm:spPr/>
    </dgm:pt>
    <dgm:pt modelId="{64C8946E-D7CA-4759-B6C9-8E5AFA49D555}" type="pres">
      <dgm:prSet presAssocID="{BFBBD078-EE09-4D0A-9F6E-9EF13873688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209A5-00D1-4059-B18E-15F6247370BC}" type="pres">
      <dgm:prSet presAssocID="{BFBBD078-EE09-4D0A-9F6E-9EF138736880}" presName="desTx" presStyleLbl="alignAccFollowNode1" presStyleIdx="1" presStyleCnt="2" custScaleX="110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06B012-0B5B-4996-8FE6-BCB6BDDE6B9A}" type="presOf" srcId="{6F4F2799-9E1E-4E36-BEA3-57822309B6A4}" destId="{0746042D-C72F-4047-B811-6CEBF0C04A8B}" srcOrd="0" destOrd="0" presId="urn:microsoft.com/office/officeart/2005/8/layout/hList1"/>
    <dgm:cxn modelId="{0D615B12-30AE-4E9D-A69A-913F01C539C2}" srcId="{BFBBD078-EE09-4D0A-9F6E-9EF138736880}" destId="{00BF9F54-F7EE-4B11-B785-298AC477FB95}" srcOrd="1" destOrd="0" parTransId="{1935EA67-A63F-4F0A-B9F9-CDF072C446C5}" sibTransId="{D9388DE4-F837-4602-8C6B-886935276907}"/>
    <dgm:cxn modelId="{70D83D25-5AEA-4717-B57A-8A501AB6F5AD}" srcId="{C713F2AD-8C9D-43A1-9E51-EF7218E08BC0}" destId="{F2B30BCB-763D-410E-BB59-8FF6C2EEA4F8}" srcOrd="4" destOrd="0" parTransId="{83641E99-0072-4ABE-9C40-1CA35A5043D4}" sibTransId="{DEDD18E4-ECC6-4A68-B11A-9670AA662DA3}"/>
    <dgm:cxn modelId="{485C1D83-D052-4CE4-837D-DACC1FC50415}" type="presOf" srcId="{5540558F-3FF7-4E8B-828A-C15097E0525C}" destId="{620209A5-00D1-4059-B18E-15F6247370BC}" srcOrd="0" destOrd="3" presId="urn:microsoft.com/office/officeart/2005/8/layout/hList1"/>
    <dgm:cxn modelId="{9DEC01A3-2692-4057-9715-B7D33D70E7C7}" type="presOf" srcId="{00BF9F54-F7EE-4B11-B785-298AC477FB95}" destId="{620209A5-00D1-4059-B18E-15F6247370BC}" srcOrd="0" destOrd="1" presId="urn:microsoft.com/office/officeart/2005/8/layout/hList1"/>
    <dgm:cxn modelId="{35294FA1-D1A4-413D-A344-F1D9EE907BE6}" type="presOf" srcId="{0F9B7351-A556-4429-8D41-5165BFDF396F}" destId="{E8254F71-6C50-4C07-B65C-3F63C94434B7}" srcOrd="0" destOrd="3" presId="urn:microsoft.com/office/officeart/2005/8/layout/hList1"/>
    <dgm:cxn modelId="{40361B9E-6878-49BD-8776-01542FB74818}" srcId="{C713F2AD-8C9D-43A1-9E51-EF7218E08BC0}" destId="{8F3392BB-81D7-44FF-9DC7-466C8BBEAF85}" srcOrd="6" destOrd="0" parTransId="{8C162DA9-9C6A-437F-ACEB-BBFAD8C3D3DF}" sibTransId="{5B5A2E07-D807-41AA-9CE6-CED33F0A0FB0}"/>
    <dgm:cxn modelId="{D5668209-FC99-4D2E-81DC-E8D528AE7888}" srcId="{6F4F2799-9E1E-4E36-BEA3-57822309B6A4}" destId="{BFBBD078-EE09-4D0A-9F6E-9EF138736880}" srcOrd="1" destOrd="0" parTransId="{DDC89612-F8DF-4CF4-94A9-7F57E1B85F14}" sibTransId="{C3B86756-F261-48EF-8CB7-F6F56635B9A5}"/>
    <dgm:cxn modelId="{06A67DFC-0061-4152-A068-9A0423468ADB}" type="presOf" srcId="{7AB8DD84-ED88-4B1B-9358-58EE9BBF8F15}" destId="{620209A5-00D1-4059-B18E-15F6247370BC}" srcOrd="0" destOrd="5" presId="urn:microsoft.com/office/officeart/2005/8/layout/hList1"/>
    <dgm:cxn modelId="{3F895C0F-D983-46C8-8BA8-6D89A2EFB785}" srcId="{C713F2AD-8C9D-43A1-9E51-EF7218E08BC0}" destId="{A890F032-A393-49EA-B10A-534E0695DD28}" srcOrd="1" destOrd="0" parTransId="{5564545A-FBAA-4D6A-807E-E9147486999B}" sibTransId="{0AE336A7-7EBE-4818-A00C-F9240FF7FDE5}"/>
    <dgm:cxn modelId="{93DA5E44-CD7F-4A09-8CB2-A3110C1B61F5}" srcId="{BFBBD078-EE09-4D0A-9F6E-9EF138736880}" destId="{5540558F-3FF7-4E8B-828A-C15097E0525C}" srcOrd="3" destOrd="0" parTransId="{46763FC5-981D-439A-9534-A2C66EE677B4}" sibTransId="{1E14807A-212E-4C48-9BB3-0075403B6F74}"/>
    <dgm:cxn modelId="{B61A3634-FA11-4DFE-8704-A83EACFE649F}" type="presOf" srcId="{EC21B5DA-6A96-42BA-84FB-E2D083C4252D}" destId="{E8254F71-6C50-4C07-B65C-3F63C94434B7}" srcOrd="0" destOrd="7" presId="urn:microsoft.com/office/officeart/2005/8/layout/hList1"/>
    <dgm:cxn modelId="{92FFDAE3-D27D-4C1D-93DF-011169014D6A}" type="presOf" srcId="{2FAFE866-C75A-42B9-87BA-F78FDD32262F}" destId="{620209A5-00D1-4059-B18E-15F6247370BC}" srcOrd="0" destOrd="2" presId="urn:microsoft.com/office/officeart/2005/8/layout/hList1"/>
    <dgm:cxn modelId="{249C1071-65D7-4007-A6F6-00F35DDC7ED6}" srcId="{6F4F2799-9E1E-4E36-BEA3-57822309B6A4}" destId="{C713F2AD-8C9D-43A1-9E51-EF7218E08BC0}" srcOrd="0" destOrd="0" parTransId="{EB2BF84D-6EE0-4B8E-ABCF-6FB85E47E3C3}" sibTransId="{515FAF4F-6C58-45C4-95A1-9136C192B2D5}"/>
    <dgm:cxn modelId="{B211335C-5D63-403A-964D-0D14048F2D15}" type="presOf" srcId="{A0C6A12D-6C53-4801-B738-C80CE3FF0678}" destId="{E8254F71-6C50-4C07-B65C-3F63C94434B7}" srcOrd="0" destOrd="5" presId="urn:microsoft.com/office/officeart/2005/8/layout/hList1"/>
    <dgm:cxn modelId="{0F22DB8E-2A46-47DF-A85C-FD372C33134D}" srcId="{C713F2AD-8C9D-43A1-9E51-EF7218E08BC0}" destId="{A0C6A12D-6C53-4801-B738-C80CE3FF0678}" srcOrd="5" destOrd="0" parTransId="{CEEBBF76-5407-4D1C-9CB0-B8B9C3645C32}" sibTransId="{DE320FB0-D189-43ED-BD4B-2B52CF7A5DC0}"/>
    <dgm:cxn modelId="{FFB1200F-E2B8-4622-8D1E-60D8708796BD}" type="presOf" srcId="{CB886FC5-CD66-4485-8E91-3A3A3F785C03}" destId="{E8254F71-6C50-4C07-B65C-3F63C94434B7}" srcOrd="0" destOrd="0" presId="urn:microsoft.com/office/officeart/2005/8/layout/hList1"/>
    <dgm:cxn modelId="{FBBD3F0F-8DFF-4FAC-B0A6-320032CBBBF0}" type="presOf" srcId="{FDB651A6-515C-490C-8817-D6B534C9FCA2}" destId="{620209A5-00D1-4059-B18E-15F6247370BC}" srcOrd="0" destOrd="4" presId="urn:microsoft.com/office/officeart/2005/8/layout/hList1"/>
    <dgm:cxn modelId="{6A448710-55F4-4C12-97C5-BE9826FBABE8}" type="presOf" srcId="{4D439BF0-B61E-4FCE-ADF7-EC03E3E9F834}" destId="{620209A5-00D1-4059-B18E-15F6247370BC}" srcOrd="0" destOrd="0" presId="urn:microsoft.com/office/officeart/2005/8/layout/hList1"/>
    <dgm:cxn modelId="{451533ED-01F5-4169-B8B2-FE1FB5BB9D2B}" type="presOf" srcId="{8F3392BB-81D7-44FF-9DC7-466C8BBEAF85}" destId="{E8254F71-6C50-4C07-B65C-3F63C94434B7}" srcOrd="0" destOrd="6" presId="urn:microsoft.com/office/officeart/2005/8/layout/hList1"/>
    <dgm:cxn modelId="{59876F84-E651-466C-A6A7-B0B3ADD1C549}" type="presOf" srcId="{F57B261A-DFA1-448A-9738-4992BFD2ED05}" destId="{E8254F71-6C50-4C07-B65C-3F63C94434B7}" srcOrd="0" destOrd="2" presId="urn:microsoft.com/office/officeart/2005/8/layout/hList1"/>
    <dgm:cxn modelId="{9EB68556-7369-4C62-8BC7-0ED3122335BF}" type="presOf" srcId="{BFBBD078-EE09-4D0A-9F6E-9EF138736880}" destId="{64C8946E-D7CA-4759-B6C9-8E5AFA49D555}" srcOrd="0" destOrd="0" presId="urn:microsoft.com/office/officeart/2005/8/layout/hList1"/>
    <dgm:cxn modelId="{B3E1D5C7-429D-461E-AE7F-492FA880EF7A}" srcId="{C713F2AD-8C9D-43A1-9E51-EF7218E08BC0}" destId="{0F9B7351-A556-4429-8D41-5165BFDF396F}" srcOrd="3" destOrd="0" parTransId="{7FEFFF8E-3C2D-49A0-ACD1-4FFBF4B09D51}" sibTransId="{714AC29C-385B-4569-979C-2F81642F15D9}"/>
    <dgm:cxn modelId="{A590E1F2-1C9D-40B0-A967-681D31C8317C}" srcId="{C713F2AD-8C9D-43A1-9E51-EF7218E08BC0}" destId="{CB886FC5-CD66-4485-8E91-3A3A3F785C03}" srcOrd="0" destOrd="0" parTransId="{43090668-FDEC-4EA8-9BC5-8965DC986E25}" sibTransId="{0194CCBE-2289-406D-8290-5CD9F22201AF}"/>
    <dgm:cxn modelId="{AE77A451-418A-4DDA-BC0B-9959ADD6AD54}" type="presOf" srcId="{F2B30BCB-763D-410E-BB59-8FF6C2EEA4F8}" destId="{E8254F71-6C50-4C07-B65C-3F63C94434B7}" srcOrd="0" destOrd="4" presId="urn:microsoft.com/office/officeart/2005/8/layout/hList1"/>
    <dgm:cxn modelId="{CA352853-D813-4DBC-B3A6-4C0AF04ADCF7}" type="presOf" srcId="{3E87FC30-8D2F-405D-AFC3-8DD045FCD0CF}" destId="{620209A5-00D1-4059-B18E-15F6247370BC}" srcOrd="0" destOrd="6" presId="urn:microsoft.com/office/officeart/2005/8/layout/hList1"/>
    <dgm:cxn modelId="{5E701AF2-E7CF-46BF-8C23-543C6D31F8F3}" type="presOf" srcId="{5A9BF1A2-940E-4974-9ADF-FC122CAAAE7F}" destId="{E8254F71-6C50-4C07-B65C-3F63C94434B7}" srcOrd="0" destOrd="8" presId="urn:microsoft.com/office/officeart/2005/8/layout/hList1"/>
    <dgm:cxn modelId="{AE498A3F-2EE3-425C-B41E-A91C0E792BA2}" srcId="{C713F2AD-8C9D-43A1-9E51-EF7218E08BC0}" destId="{EC21B5DA-6A96-42BA-84FB-E2D083C4252D}" srcOrd="7" destOrd="0" parTransId="{067E8F1F-2376-412F-A55C-A04973D78056}" sibTransId="{BFBADBAF-F3D2-4FB4-8CD0-B01B3451615C}"/>
    <dgm:cxn modelId="{24679035-E1EE-4001-82FD-1785A1EB8EDF}" type="presOf" srcId="{C713F2AD-8C9D-43A1-9E51-EF7218E08BC0}" destId="{FEF47A2E-26FC-4CE2-A3A2-17A0D83588F7}" srcOrd="0" destOrd="0" presId="urn:microsoft.com/office/officeart/2005/8/layout/hList1"/>
    <dgm:cxn modelId="{E81E9D40-0A1A-4480-9EC6-AE4B76EEE814}" srcId="{BFBBD078-EE09-4D0A-9F6E-9EF138736880}" destId="{FDB651A6-515C-490C-8817-D6B534C9FCA2}" srcOrd="4" destOrd="0" parTransId="{A7FF04D3-A330-4375-9561-43D8318ED3D2}" sibTransId="{62989718-4B06-4775-A6DA-C53E74CC04CF}"/>
    <dgm:cxn modelId="{E592573D-8C59-4E7D-A9DE-84C253F1C3AE}" srcId="{BFBBD078-EE09-4D0A-9F6E-9EF138736880}" destId="{4D439BF0-B61E-4FCE-ADF7-EC03E3E9F834}" srcOrd="0" destOrd="0" parTransId="{B320720D-13CD-41DD-B580-02E55553D7EF}" sibTransId="{23E53564-5359-4587-8ED0-707EE6E47716}"/>
    <dgm:cxn modelId="{D6A90CFE-C8A2-4AE1-BBAB-8922AA760270}" srcId="{C713F2AD-8C9D-43A1-9E51-EF7218E08BC0}" destId="{5A9BF1A2-940E-4974-9ADF-FC122CAAAE7F}" srcOrd="8" destOrd="0" parTransId="{783BFF74-E9D8-4C89-B458-E788ACEB3FFD}" sibTransId="{0906333B-F943-4E9D-BEEB-496663358C6F}"/>
    <dgm:cxn modelId="{EE781572-CDC7-45E1-85D4-62D112A9C0A6}" srcId="{BFBBD078-EE09-4D0A-9F6E-9EF138736880}" destId="{3E87FC30-8D2F-405D-AFC3-8DD045FCD0CF}" srcOrd="6" destOrd="0" parTransId="{5B14A134-198B-4E2D-84C1-E8800ACC599B}" sibTransId="{47E2D0D5-C163-4B26-AE9F-D384CA9A7540}"/>
    <dgm:cxn modelId="{1EACE491-C24E-4E7B-9F4A-EA248E3607DC}" srcId="{BFBBD078-EE09-4D0A-9F6E-9EF138736880}" destId="{2FAFE866-C75A-42B9-87BA-F78FDD32262F}" srcOrd="2" destOrd="0" parTransId="{A38666EE-E0FF-47E3-B563-CBBA04DA4028}" sibTransId="{92F5F908-931C-43B6-8CEE-0CFA99346040}"/>
    <dgm:cxn modelId="{C9F44103-0C47-407C-96B4-C1D4FDD1095C}" type="presOf" srcId="{A890F032-A393-49EA-B10A-534E0695DD28}" destId="{E8254F71-6C50-4C07-B65C-3F63C94434B7}" srcOrd="0" destOrd="1" presId="urn:microsoft.com/office/officeart/2005/8/layout/hList1"/>
    <dgm:cxn modelId="{65BD9248-CD5B-4AD3-870C-B8945C97B687}" srcId="{C713F2AD-8C9D-43A1-9E51-EF7218E08BC0}" destId="{F57B261A-DFA1-448A-9738-4992BFD2ED05}" srcOrd="2" destOrd="0" parTransId="{3CF4F1A5-4665-42EB-8342-403AAEB03C2B}" sibTransId="{EC0A17A2-D443-42F8-A790-E10C0EB7A24A}"/>
    <dgm:cxn modelId="{7D639BC8-4BE0-483B-87B2-EE8F78E5D1E8}" srcId="{BFBBD078-EE09-4D0A-9F6E-9EF138736880}" destId="{7AB8DD84-ED88-4B1B-9358-58EE9BBF8F15}" srcOrd="5" destOrd="0" parTransId="{69E40A7D-88AA-447D-A516-2F346E5AB0F1}" sibTransId="{4E0E4731-6C25-4C26-9D7B-018200EEE8A7}"/>
    <dgm:cxn modelId="{A0F1AAE6-20B9-49F9-844D-42A4D658485B}" type="presParOf" srcId="{0746042D-C72F-4047-B811-6CEBF0C04A8B}" destId="{8CBACDB5-7A7A-424D-8F32-AA10FF810E2D}" srcOrd="0" destOrd="0" presId="urn:microsoft.com/office/officeart/2005/8/layout/hList1"/>
    <dgm:cxn modelId="{611F8F0E-7DE1-4722-BDBB-698D5A46E80F}" type="presParOf" srcId="{8CBACDB5-7A7A-424D-8F32-AA10FF810E2D}" destId="{FEF47A2E-26FC-4CE2-A3A2-17A0D83588F7}" srcOrd="0" destOrd="0" presId="urn:microsoft.com/office/officeart/2005/8/layout/hList1"/>
    <dgm:cxn modelId="{90BA7311-5F9A-4375-987F-1AA7BEFF5A59}" type="presParOf" srcId="{8CBACDB5-7A7A-424D-8F32-AA10FF810E2D}" destId="{E8254F71-6C50-4C07-B65C-3F63C94434B7}" srcOrd="1" destOrd="0" presId="urn:microsoft.com/office/officeart/2005/8/layout/hList1"/>
    <dgm:cxn modelId="{D1469282-E8EA-4EDC-A3D0-F59019524638}" type="presParOf" srcId="{0746042D-C72F-4047-B811-6CEBF0C04A8B}" destId="{E04E9CFC-9477-486F-8144-8FC18D17C7DB}" srcOrd="1" destOrd="0" presId="urn:microsoft.com/office/officeart/2005/8/layout/hList1"/>
    <dgm:cxn modelId="{01790EF6-5E59-483D-9304-2F4B62D7D2FE}" type="presParOf" srcId="{0746042D-C72F-4047-B811-6CEBF0C04A8B}" destId="{BA45E541-F225-40CF-9CAA-1B8BC333BCB8}" srcOrd="2" destOrd="0" presId="urn:microsoft.com/office/officeart/2005/8/layout/hList1"/>
    <dgm:cxn modelId="{83533C5F-F6B7-486C-82A6-E1948A55D763}" type="presParOf" srcId="{BA45E541-F225-40CF-9CAA-1B8BC333BCB8}" destId="{64C8946E-D7CA-4759-B6C9-8E5AFA49D555}" srcOrd="0" destOrd="0" presId="urn:microsoft.com/office/officeart/2005/8/layout/hList1"/>
    <dgm:cxn modelId="{77EE79A0-1188-4848-B151-F09620E51C8C}" type="presParOf" srcId="{BA45E541-F225-40CF-9CAA-1B8BC333BCB8}" destId="{620209A5-00D1-4059-B18E-15F6247370B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D4679-6A58-4F4E-830A-A419EF40B4E7}">
      <dsp:nvSpPr>
        <dsp:cNvPr id="0" name=""/>
        <dsp:cNvSpPr/>
      </dsp:nvSpPr>
      <dsp:spPr>
        <a:xfrm>
          <a:off x="1533312" y="74327"/>
          <a:ext cx="5445258" cy="5445258"/>
        </a:xfrm>
        <a:prstGeom prst="circularArrow">
          <a:avLst>
            <a:gd name="adj1" fmla="val 5544"/>
            <a:gd name="adj2" fmla="val 330680"/>
            <a:gd name="adj3" fmla="val 13761038"/>
            <a:gd name="adj4" fmla="val 17395031"/>
            <a:gd name="adj5" fmla="val 575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954A4B6-F8C2-4369-A812-F7EFDB7F6E23}">
      <dsp:nvSpPr>
        <dsp:cNvPr id="0" name=""/>
        <dsp:cNvSpPr/>
      </dsp:nvSpPr>
      <dsp:spPr>
        <a:xfrm>
          <a:off x="2972857" y="75592"/>
          <a:ext cx="2566168" cy="12830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chemeClr val="tx1"/>
              </a:solidFill>
            </a:rPr>
            <a:t>Posing Questions</a:t>
          </a:r>
          <a:r>
            <a:rPr lang="en-US" sz="1600" b="1" kern="1200" dirty="0" smtClean="0">
              <a:solidFill>
                <a:schemeClr val="tx1"/>
              </a:solidFill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 “Where do we stand? What can we do to perform better? What is our vision of our school?”  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035492" y="138227"/>
        <a:ext cx="2440898" cy="1157814"/>
      </dsp:txXfrm>
    </dsp:sp>
    <dsp:sp modelId="{918CE959-4F8D-4AC4-892B-AB48952850CE}">
      <dsp:nvSpPr>
        <dsp:cNvPr id="0" name=""/>
        <dsp:cNvSpPr/>
      </dsp:nvSpPr>
      <dsp:spPr>
        <a:xfrm>
          <a:off x="4593980" y="1941075"/>
          <a:ext cx="3555580" cy="13165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Qualitative and Quantitative Research: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Collecting data and feedback through surveys, observations , performance results , etc..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4658250" y="2005345"/>
        <a:ext cx="3427040" cy="1188032"/>
      </dsp:txXfrm>
    </dsp:sp>
    <dsp:sp modelId="{F0CF218E-02EE-490E-95C9-72F6DA1C1A4F}">
      <dsp:nvSpPr>
        <dsp:cNvPr id="0" name=""/>
        <dsp:cNvSpPr/>
      </dsp:nvSpPr>
      <dsp:spPr>
        <a:xfrm>
          <a:off x="4438587" y="4110692"/>
          <a:ext cx="3116098" cy="12830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chemeClr val="tx1"/>
              </a:solidFill>
            </a:rPr>
            <a:t>Strategic Planning 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Analyzing all kinds of data and setting goals accordingly in alignment with vision 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4501222" y="4173327"/>
        <a:ext cx="2990828" cy="1157814"/>
      </dsp:txXfrm>
    </dsp:sp>
    <dsp:sp modelId="{FF8135F1-1EFC-4A20-BA0E-2C2EC1E0B8A8}">
      <dsp:nvSpPr>
        <dsp:cNvPr id="0" name=""/>
        <dsp:cNvSpPr/>
      </dsp:nvSpPr>
      <dsp:spPr>
        <a:xfrm>
          <a:off x="914695" y="4116333"/>
          <a:ext cx="3118331" cy="12830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Implementing/ Executing Plan: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Allocating tasks , monitoring, and recording outcomes 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977330" y="4178968"/>
        <a:ext cx="2993061" cy="1157814"/>
      </dsp:txXfrm>
    </dsp:sp>
    <dsp:sp modelId="{55C0BBB4-7712-4A28-A08F-189D24437DC7}">
      <dsp:nvSpPr>
        <dsp:cNvPr id="0" name=""/>
        <dsp:cNvSpPr/>
      </dsp:nvSpPr>
      <dsp:spPr>
        <a:xfrm>
          <a:off x="769035" y="1846776"/>
          <a:ext cx="3035495" cy="12830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chemeClr val="tx1"/>
              </a:solidFill>
            </a:rPr>
            <a:t>Reevaluating 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Reviewing and assessing plan and execution process; recording results and conclusions 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831670" y="1909411"/>
        <a:ext cx="2910225" cy="1157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4D65A-0C24-4DA6-9B34-56FCA1EC205C}">
      <dsp:nvSpPr>
        <dsp:cNvPr id="0" name=""/>
        <dsp:cNvSpPr/>
      </dsp:nvSpPr>
      <dsp:spPr>
        <a:xfrm>
          <a:off x="0" y="371245"/>
          <a:ext cx="148242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B9383-23EB-4D08-BA3A-59AEBF4C1AC1}">
      <dsp:nvSpPr>
        <dsp:cNvPr id="0" name=""/>
        <dsp:cNvSpPr/>
      </dsp:nvSpPr>
      <dsp:spPr>
        <a:xfrm>
          <a:off x="0" y="318615"/>
          <a:ext cx="42672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solidFill>
                <a:schemeClr val="tx1"/>
              </a:solidFill>
            </a:rPr>
            <a:t>New England Association of Schools and Colleges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1703" y="350318"/>
        <a:ext cx="4203794" cy="586034"/>
      </dsp:txXfrm>
    </dsp:sp>
    <dsp:sp modelId="{3C2F76F1-9D0D-43FE-B679-41FE5ACD7A1A}">
      <dsp:nvSpPr>
        <dsp:cNvPr id="0" name=""/>
        <dsp:cNvSpPr/>
      </dsp:nvSpPr>
      <dsp:spPr>
        <a:xfrm>
          <a:off x="0" y="1369165"/>
          <a:ext cx="1676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197D9-E14A-4474-A6A6-A3DD8B2C4B28}">
      <dsp:nvSpPr>
        <dsp:cNvPr id="0" name=""/>
        <dsp:cNvSpPr/>
      </dsp:nvSpPr>
      <dsp:spPr>
        <a:xfrm>
          <a:off x="0" y="1294019"/>
          <a:ext cx="4229776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solidFill>
                <a:schemeClr val="tx1"/>
              </a:solidFill>
            </a:rPr>
            <a:t>Middle States Association of Colleges and Schools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1703" y="1325722"/>
        <a:ext cx="4166370" cy="586034"/>
      </dsp:txXfrm>
    </dsp:sp>
    <dsp:sp modelId="{D8A95782-B02B-43D3-B165-1D5CD9F86C32}">
      <dsp:nvSpPr>
        <dsp:cNvPr id="0" name=""/>
        <dsp:cNvSpPr/>
      </dsp:nvSpPr>
      <dsp:spPr>
        <a:xfrm>
          <a:off x="207812" y="2816547"/>
          <a:ext cx="270162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C5C7A-49D1-4D53-B2AE-571C1F640C7A}">
      <dsp:nvSpPr>
        <dsp:cNvPr id="0" name=""/>
        <dsp:cNvSpPr/>
      </dsp:nvSpPr>
      <dsp:spPr>
        <a:xfrm>
          <a:off x="0" y="2124487"/>
          <a:ext cx="5814660" cy="1745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err="1" smtClean="0">
              <a:solidFill>
                <a:schemeClr val="tx1"/>
              </a:solidFill>
            </a:rPr>
            <a:t>AdvancED</a:t>
          </a:r>
          <a:r>
            <a:rPr lang="en-CA" sz="24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400" b="0" kern="1200" dirty="0" smtClean="0">
              <a:solidFill>
                <a:schemeClr val="tx1"/>
              </a:solidFill>
            </a:rPr>
            <a:t>(</a:t>
          </a:r>
          <a:r>
            <a:rPr lang="en-CA" sz="1400" b="1" kern="1200" dirty="0" smtClean="0">
              <a:solidFill>
                <a:schemeClr val="tx1"/>
              </a:solidFill>
            </a:rPr>
            <a:t>Southern Association of Colleges and Schools, Council on Accreditation and School Improvement    -  North Central Association Commission on Accreditation and School Improvement    -   Northwest Accreditation Commission 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85205" y="2209692"/>
        <a:ext cx="5644250" cy="1575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88D44-B85A-4A5A-A4A8-C57A996BC1D5}">
      <dsp:nvSpPr>
        <dsp:cNvPr id="0" name=""/>
        <dsp:cNvSpPr/>
      </dsp:nvSpPr>
      <dsp:spPr>
        <a:xfrm rot="5400000">
          <a:off x="777827" y="948045"/>
          <a:ext cx="838464" cy="9545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3C4AB0-F81C-4850-A652-246313A838C1}">
      <dsp:nvSpPr>
        <dsp:cNvPr id="0" name=""/>
        <dsp:cNvSpPr/>
      </dsp:nvSpPr>
      <dsp:spPr>
        <a:xfrm>
          <a:off x="572185" y="23965"/>
          <a:ext cx="1411480" cy="98799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/>
              </a:solidFill>
            </a:rPr>
            <a:t>DfE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620423" y="72203"/>
        <a:ext cx="1315004" cy="891514"/>
      </dsp:txXfrm>
    </dsp:sp>
    <dsp:sp modelId="{57138DD1-12ED-4D86-B248-9F01525A3F77}">
      <dsp:nvSpPr>
        <dsp:cNvPr id="0" name=""/>
        <dsp:cNvSpPr/>
      </dsp:nvSpPr>
      <dsp:spPr>
        <a:xfrm>
          <a:off x="1967165" y="112818"/>
          <a:ext cx="1026576" cy="79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1DCD4-3848-47B5-A522-75F37D2C6AB3}">
      <dsp:nvSpPr>
        <dsp:cNvPr id="0" name=""/>
        <dsp:cNvSpPr/>
      </dsp:nvSpPr>
      <dsp:spPr>
        <a:xfrm rot="5400000">
          <a:off x="2135751" y="2057885"/>
          <a:ext cx="838464" cy="9545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1A6C55-C1D0-48DE-A914-4045A95A0DA8}">
      <dsp:nvSpPr>
        <dsp:cNvPr id="0" name=""/>
        <dsp:cNvSpPr/>
      </dsp:nvSpPr>
      <dsp:spPr>
        <a:xfrm>
          <a:off x="1725952" y="1128430"/>
          <a:ext cx="1786793" cy="98799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Ofsted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774190" y="1176668"/>
        <a:ext cx="1690317" cy="891514"/>
      </dsp:txXfrm>
    </dsp:sp>
    <dsp:sp modelId="{0898F590-A59B-48F2-A6AA-A4E47E6DC569}">
      <dsp:nvSpPr>
        <dsp:cNvPr id="0" name=""/>
        <dsp:cNvSpPr/>
      </dsp:nvSpPr>
      <dsp:spPr>
        <a:xfrm>
          <a:off x="3325090" y="1222658"/>
          <a:ext cx="1026576" cy="79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6B8AC-AEBD-48E3-BCBC-41E806ED38CF}">
      <dsp:nvSpPr>
        <dsp:cNvPr id="0" name=""/>
        <dsp:cNvSpPr/>
      </dsp:nvSpPr>
      <dsp:spPr>
        <a:xfrm>
          <a:off x="2896220" y="2238270"/>
          <a:ext cx="2034494" cy="98799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7</a:t>
          </a:r>
          <a:r>
            <a:rPr lang="en-US" sz="1600" b="1" kern="1200" dirty="0" smtClean="0">
              <a:solidFill>
                <a:schemeClr val="tx1"/>
              </a:solidFill>
            </a:rPr>
            <a:t> Organizations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944458" y="2286508"/>
        <a:ext cx="1938018" cy="891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E033D-769A-4232-81E6-5572C649E3CC}">
      <dsp:nvSpPr>
        <dsp:cNvPr id="0" name=""/>
        <dsp:cNvSpPr/>
      </dsp:nvSpPr>
      <dsp:spPr>
        <a:xfrm>
          <a:off x="0" y="0"/>
          <a:ext cx="6096000" cy="1369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chemeClr val="tx1"/>
              </a:solidFill>
            </a:rPr>
            <a:t>Ministre des Affaires étrangères France  </a:t>
          </a:r>
          <a:r>
            <a:rPr lang="en-US" sz="1800" b="1" i="0" kern="1200" dirty="0" smtClean="0">
              <a:solidFill>
                <a:schemeClr val="tx1"/>
              </a:solidFill>
            </a:rPr>
            <a:t>OR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/>
              </a:solidFill>
            </a:rPr>
            <a:t> Ministry of Foreign Affairs – France 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1356157" y="0"/>
        <a:ext cx="4739842" cy="1369579"/>
      </dsp:txXfrm>
    </dsp:sp>
    <dsp:sp modelId="{01865C72-9622-4170-910E-25C92B4EA814}">
      <dsp:nvSpPr>
        <dsp:cNvPr id="0" name=""/>
        <dsp:cNvSpPr/>
      </dsp:nvSpPr>
      <dsp:spPr>
        <a:xfrm>
          <a:off x="136957" y="136957"/>
          <a:ext cx="1219200" cy="10956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19DF9-4391-443E-87BD-167F0E6B5EC3}">
      <dsp:nvSpPr>
        <dsp:cNvPr id="0" name=""/>
        <dsp:cNvSpPr/>
      </dsp:nvSpPr>
      <dsp:spPr>
        <a:xfrm>
          <a:off x="0" y="1506537"/>
          <a:ext cx="6096000" cy="1369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lvl="0" algn="l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chemeClr val="tx1"/>
              </a:solidFill>
            </a:rPr>
            <a:t>Agence pour l'enseignement français à l'étranger  </a:t>
          </a:r>
          <a:r>
            <a:rPr lang="en-US" sz="1800" b="1" i="0" kern="1200" dirty="0" smtClean="0">
              <a:solidFill>
                <a:schemeClr val="tx1"/>
              </a:solidFill>
            </a:rPr>
            <a:t>OR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b="1" kern="1200" dirty="0" smtClean="0">
              <a:solidFill>
                <a:schemeClr val="tx1"/>
              </a:solidFill>
            </a:rPr>
            <a:t>The Network for French Teaching Abroad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356157" y="1506537"/>
        <a:ext cx="4739842" cy="1369579"/>
      </dsp:txXfrm>
    </dsp:sp>
    <dsp:sp modelId="{F1EEBC87-EFB4-45A7-B538-FA1598429536}">
      <dsp:nvSpPr>
        <dsp:cNvPr id="0" name=""/>
        <dsp:cNvSpPr/>
      </dsp:nvSpPr>
      <dsp:spPr>
        <a:xfrm>
          <a:off x="136957" y="1643495"/>
          <a:ext cx="1219200" cy="109566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C04E8-3AFA-4CF1-BC9A-93E0827AE8B0}">
      <dsp:nvSpPr>
        <dsp:cNvPr id="0" name=""/>
        <dsp:cNvSpPr/>
      </dsp:nvSpPr>
      <dsp:spPr>
        <a:xfrm>
          <a:off x="0" y="3013075"/>
          <a:ext cx="6096000" cy="1369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kern="1200" dirty="0" smtClean="0">
              <a:solidFill>
                <a:schemeClr val="tx1"/>
              </a:solidFill>
            </a:rPr>
            <a:t>Mission </a:t>
          </a:r>
          <a:r>
            <a:rPr lang="en-US" sz="2000" b="1" i="0" kern="1200" dirty="0" err="1" smtClean="0">
              <a:solidFill>
                <a:schemeClr val="tx1"/>
              </a:solidFill>
            </a:rPr>
            <a:t>laïque</a:t>
          </a:r>
          <a:r>
            <a:rPr lang="en-US" sz="2000" b="1" i="0" kern="1200" dirty="0" smtClean="0">
              <a:solidFill>
                <a:schemeClr val="tx1"/>
              </a:solidFill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</a:rPr>
            <a:t>française</a:t>
          </a:r>
          <a:r>
            <a:rPr lang="en-US" sz="2000" b="1" i="0" kern="1200" dirty="0" smtClean="0">
              <a:solidFill>
                <a:schemeClr val="tx1"/>
              </a:solidFill>
            </a:rPr>
            <a:t>  OR</a:t>
          </a:r>
          <a:r>
            <a:rPr lang="en-US" sz="1700" b="0" i="1" kern="1200" dirty="0" smtClean="0"/>
            <a:t> </a:t>
          </a:r>
          <a:endParaRPr lang="en-US" sz="1700" u="sng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</a:rPr>
            <a:t>French Secular Mission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356157" y="3013075"/>
        <a:ext cx="4739842" cy="1369579"/>
      </dsp:txXfrm>
    </dsp:sp>
    <dsp:sp modelId="{EA109762-FB25-4F7C-B094-0E7B16019701}">
      <dsp:nvSpPr>
        <dsp:cNvPr id="0" name=""/>
        <dsp:cNvSpPr/>
      </dsp:nvSpPr>
      <dsp:spPr>
        <a:xfrm>
          <a:off x="136957" y="3150033"/>
          <a:ext cx="1219200" cy="109566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E033D-769A-4232-81E6-5572C649E3CC}">
      <dsp:nvSpPr>
        <dsp:cNvPr id="0" name=""/>
        <dsp:cNvSpPr/>
      </dsp:nvSpPr>
      <dsp:spPr>
        <a:xfrm>
          <a:off x="0" y="0"/>
          <a:ext cx="6705600" cy="2086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 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           </a:t>
          </a:r>
          <a:r>
            <a:rPr lang="en-US" sz="2100" b="1" kern="1200" dirty="0" err="1" smtClean="0">
              <a:solidFill>
                <a:schemeClr val="tx1"/>
              </a:solidFill>
            </a:rPr>
            <a:t>Bundesverwaltungsamt</a:t>
          </a:r>
          <a:r>
            <a:rPr lang="en-US" sz="2100" b="1" kern="1200" dirty="0" smtClean="0">
              <a:solidFill>
                <a:schemeClr val="tx1"/>
              </a:solidFill>
            </a:rPr>
            <a:t>  OR</a:t>
          </a:r>
          <a:endParaRPr lang="en-US" sz="2100" b="1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100" b="1" kern="1200" dirty="0" smtClean="0">
              <a:solidFill>
                <a:schemeClr val="tx1"/>
              </a:solidFill>
            </a:rPr>
            <a:t>           </a:t>
          </a:r>
          <a:r>
            <a:rPr lang="en-CA" sz="1800" b="1" kern="1200" dirty="0" smtClean="0">
              <a:solidFill>
                <a:schemeClr val="tx1"/>
              </a:solidFill>
            </a:rPr>
            <a:t>Federal Office of Administration  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549766" y="0"/>
        <a:ext cx="5155833" cy="2086469"/>
      </dsp:txXfrm>
    </dsp:sp>
    <dsp:sp modelId="{01865C72-9622-4170-910E-25C92B4EA814}">
      <dsp:nvSpPr>
        <dsp:cNvPr id="0" name=""/>
        <dsp:cNvSpPr/>
      </dsp:nvSpPr>
      <dsp:spPr>
        <a:xfrm>
          <a:off x="208646" y="852055"/>
          <a:ext cx="1341120" cy="38235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19DF9-4391-443E-87BD-167F0E6B5EC3}">
      <dsp:nvSpPr>
        <dsp:cNvPr id="0" name=""/>
        <dsp:cNvSpPr/>
      </dsp:nvSpPr>
      <dsp:spPr>
        <a:xfrm>
          <a:off x="0" y="2295115"/>
          <a:ext cx="6705600" cy="2086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solidFill>
                <a:schemeClr val="tx1"/>
              </a:solidFill>
            </a:rPr>
            <a:t>                     Deutsche  </a:t>
          </a:r>
          <a:r>
            <a:rPr lang="en-CA" sz="1800" b="1" kern="1200" dirty="0" err="1" smtClean="0">
              <a:solidFill>
                <a:schemeClr val="tx1"/>
              </a:solidFill>
            </a:rPr>
            <a:t>Auslandsschularbeit</a:t>
          </a:r>
          <a:r>
            <a:rPr lang="en-CA" sz="1800" b="1" kern="1200" dirty="0" smtClean="0">
              <a:solidFill>
                <a:schemeClr val="tx1"/>
              </a:solidFill>
            </a:rPr>
            <a:t>     International   OR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solidFill>
                <a:schemeClr val="tx1"/>
              </a:solidFill>
            </a:rPr>
            <a:t>                Central Agency for German Schools Abroad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549766" y="2295115"/>
        <a:ext cx="5155833" cy="2086469"/>
      </dsp:txXfrm>
    </dsp:sp>
    <dsp:sp modelId="{F1EEBC87-EFB4-45A7-B538-FA1598429536}">
      <dsp:nvSpPr>
        <dsp:cNvPr id="0" name=""/>
        <dsp:cNvSpPr/>
      </dsp:nvSpPr>
      <dsp:spPr>
        <a:xfrm>
          <a:off x="304805" y="3061851"/>
          <a:ext cx="1600197" cy="43672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82D41-3DCC-4FF7-979F-EF5B3859B5B4}">
      <dsp:nvSpPr>
        <dsp:cNvPr id="0" name=""/>
        <dsp:cNvSpPr/>
      </dsp:nvSpPr>
      <dsp:spPr>
        <a:xfrm>
          <a:off x="4218321" y="2952419"/>
          <a:ext cx="3474414" cy="1376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 Accredited Member  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UK Inspection-based Approval </a:t>
          </a:r>
          <a:endParaRPr lang="en-US" sz="1400" b="1" kern="1200" dirty="0"/>
        </a:p>
      </dsp:txBody>
      <dsp:txXfrm>
        <a:off x="5290879" y="3326726"/>
        <a:ext cx="2371623" cy="971757"/>
      </dsp:txXfrm>
    </dsp:sp>
    <dsp:sp modelId="{3B5F0C11-DDCF-41F5-87D7-4C9212B65781}">
      <dsp:nvSpPr>
        <dsp:cNvPr id="0" name=""/>
        <dsp:cNvSpPr/>
      </dsp:nvSpPr>
      <dsp:spPr>
        <a:xfrm>
          <a:off x="120830" y="2952419"/>
          <a:ext cx="3514442" cy="1376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Lead Evaluator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Lead Inspector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External Review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Inspection Report</a:t>
          </a:r>
          <a:endParaRPr lang="en-US" sz="1200" b="1" kern="1200" dirty="0"/>
        </a:p>
      </dsp:txBody>
      <dsp:txXfrm>
        <a:off x="151063" y="3326726"/>
        <a:ext cx="2399643" cy="971757"/>
      </dsp:txXfrm>
    </dsp:sp>
    <dsp:sp modelId="{9643E338-F510-49F8-94BF-F7BEB1DDA29B}">
      <dsp:nvSpPr>
        <dsp:cNvPr id="0" name=""/>
        <dsp:cNvSpPr/>
      </dsp:nvSpPr>
      <dsp:spPr>
        <a:xfrm>
          <a:off x="4297028" y="-33934"/>
          <a:ext cx="3264348" cy="1647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Five Main Standards / Indicators </a:t>
          </a:r>
          <a:endParaRPr lang="en-US" sz="1200" b="1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 Nine Standards for Inspection / Descriptors </a:t>
          </a:r>
          <a:endParaRPr lang="en-US" sz="1200" b="1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Three Axis </a:t>
          </a:r>
          <a:endParaRPr lang="en-US" sz="1200" b="1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 Profile as a Whole </a:t>
          </a:r>
          <a:endParaRPr lang="en-US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</dsp:txBody>
      <dsp:txXfrm>
        <a:off x="5312529" y="2262"/>
        <a:ext cx="2212652" cy="1163437"/>
      </dsp:txXfrm>
    </dsp:sp>
    <dsp:sp modelId="{F02A2C16-A69E-4466-BB2B-69B5C1BEBDFD}">
      <dsp:nvSpPr>
        <dsp:cNvPr id="0" name=""/>
        <dsp:cNvSpPr/>
      </dsp:nvSpPr>
      <dsp:spPr>
        <a:xfrm>
          <a:off x="0" y="101803"/>
          <a:ext cx="3656582" cy="1376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Committees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 Bodies  </a:t>
          </a:r>
          <a:endParaRPr lang="en-US" sz="1400" b="1" kern="1200" dirty="0"/>
        </a:p>
      </dsp:txBody>
      <dsp:txXfrm>
        <a:off x="30233" y="132036"/>
        <a:ext cx="2499141" cy="971757"/>
      </dsp:txXfrm>
    </dsp:sp>
    <dsp:sp modelId="{115E9A38-941E-4D4F-AACD-81D6A914E8A4}">
      <dsp:nvSpPr>
        <dsp:cNvPr id="0" name=""/>
        <dsp:cNvSpPr/>
      </dsp:nvSpPr>
      <dsp:spPr>
        <a:xfrm>
          <a:off x="1941055" y="279087"/>
          <a:ext cx="1862303" cy="186230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Self-evaluation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486511" y="824543"/>
        <a:ext cx="1316847" cy="1316847"/>
      </dsp:txXfrm>
    </dsp:sp>
    <dsp:sp modelId="{03F1FC20-EEBC-4056-B35F-5BC9B8E52AAD}">
      <dsp:nvSpPr>
        <dsp:cNvPr id="0" name=""/>
        <dsp:cNvSpPr/>
      </dsp:nvSpPr>
      <dsp:spPr>
        <a:xfrm rot="5400000">
          <a:off x="3889377" y="279087"/>
          <a:ext cx="1862303" cy="186230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Standards </a:t>
          </a:r>
          <a:endParaRPr lang="en-US" sz="1600" b="1" kern="1200" dirty="0">
            <a:solidFill>
              <a:schemeClr val="tx1"/>
            </a:solidFill>
          </a:endParaRPr>
        </a:p>
      </dsp:txBody>
      <dsp:txXfrm rot="-5400000">
        <a:off x="3889377" y="824543"/>
        <a:ext cx="1316847" cy="1316847"/>
      </dsp:txXfrm>
    </dsp:sp>
    <dsp:sp modelId="{6FC3F440-5B15-401F-A434-348B364830F5}">
      <dsp:nvSpPr>
        <dsp:cNvPr id="0" name=""/>
        <dsp:cNvSpPr/>
      </dsp:nvSpPr>
      <dsp:spPr>
        <a:xfrm rot="10800000">
          <a:off x="3889377" y="2227409"/>
          <a:ext cx="1862303" cy="186230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Assurance </a:t>
          </a:r>
          <a:endParaRPr lang="en-US" sz="1600" b="1" kern="1200" dirty="0">
            <a:solidFill>
              <a:schemeClr val="tx1"/>
            </a:solidFill>
          </a:endParaRPr>
        </a:p>
      </dsp:txBody>
      <dsp:txXfrm rot="10800000">
        <a:off x="3889377" y="2227409"/>
        <a:ext cx="1316847" cy="1316847"/>
      </dsp:txXfrm>
    </dsp:sp>
    <dsp:sp modelId="{03EC8F19-C8DA-443A-AD0F-587DA7FA8E1E}">
      <dsp:nvSpPr>
        <dsp:cNvPr id="0" name=""/>
        <dsp:cNvSpPr/>
      </dsp:nvSpPr>
      <dsp:spPr>
        <a:xfrm rot="16200000">
          <a:off x="1941055" y="2227409"/>
          <a:ext cx="1862303" cy="186230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Accountability  </a:t>
          </a:r>
          <a:endParaRPr lang="en-US" sz="1200" b="1" kern="1200" dirty="0">
            <a:solidFill>
              <a:schemeClr val="tx1"/>
            </a:solidFill>
          </a:endParaRPr>
        </a:p>
      </dsp:txBody>
      <dsp:txXfrm rot="5400000">
        <a:off x="2486511" y="2227409"/>
        <a:ext cx="1316847" cy="1316847"/>
      </dsp:txXfrm>
    </dsp:sp>
    <dsp:sp modelId="{E716AAE8-9FEF-4A5F-BDB0-020FB2064B84}">
      <dsp:nvSpPr>
        <dsp:cNvPr id="0" name=""/>
        <dsp:cNvSpPr/>
      </dsp:nvSpPr>
      <dsp:spPr>
        <a:xfrm>
          <a:off x="3524873" y="1797316"/>
          <a:ext cx="642989" cy="55912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85BC9-1E26-4603-BC3D-B10609A05859}">
      <dsp:nvSpPr>
        <dsp:cNvPr id="0" name=""/>
        <dsp:cNvSpPr/>
      </dsp:nvSpPr>
      <dsp:spPr>
        <a:xfrm rot="10800000">
          <a:off x="3524873" y="2012362"/>
          <a:ext cx="642989" cy="55912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47A2E-26FC-4CE2-A3A2-17A0D83588F7}">
      <dsp:nvSpPr>
        <dsp:cNvPr id="0" name=""/>
        <dsp:cNvSpPr/>
      </dsp:nvSpPr>
      <dsp:spPr>
        <a:xfrm>
          <a:off x="222630" y="543922"/>
          <a:ext cx="3677468" cy="641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Avoid</a:t>
          </a:r>
          <a:r>
            <a:rPr lang="en-US" sz="1400" kern="1200" dirty="0" smtClean="0"/>
            <a:t>: </a:t>
          </a:r>
          <a:endParaRPr lang="en-US" sz="1400" kern="1200" dirty="0"/>
        </a:p>
      </dsp:txBody>
      <dsp:txXfrm>
        <a:off x="222630" y="543922"/>
        <a:ext cx="3677468" cy="641415"/>
      </dsp:txXfrm>
    </dsp:sp>
    <dsp:sp modelId="{E8254F71-6C50-4C07-B65C-3F63C94434B7}">
      <dsp:nvSpPr>
        <dsp:cNvPr id="0" name=""/>
        <dsp:cNvSpPr/>
      </dsp:nvSpPr>
      <dsp:spPr>
        <a:xfrm>
          <a:off x="4299" y="1185337"/>
          <a:ext cx="4114131" cy="3985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Forcing your school to apply for accreditation if you are not ready for the new schemes or unwilling to exert effort or be objective in your self-evaluation 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Resisting criteria that were not included in your school’s set of provisions 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Considering accreditation as a process that puts limits to school’s innovation 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Including details in your self-evaluation reviews that are not evident in your school’s plans or not properly implemented 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 Working diligently for the external visit and neglecting systematic work after visit 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 Considering Approval the endpoint (especially in case of Probationary Accreditation) 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4299" y="1185337"/>
        <a:ext cx="4114131" cy="3985739"/>
      </dsp:txXfrm>
    </dsp:sp>
    <dsp:sp modelId="{64C8946E-D7CA-4759-B6C9-8E5AFA49D555}">
      <dsp:nvSpPr>
        <dsp:cNvPr id="0" name=""/>
        <dsp:cNvSpPr/>
      </dsp:nvSpPr>
      <dsp:spPr>
        <a:xfrm>
          <a:off x="4819154" y="543922"/>
          <a:ext cx="3677468" cy="641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Allow</a:t>
          </a:r>
          <a:r>
            <a:rPr lang="en-US" sz="1300" kern="1200" dirty="0" smtClean="0"/>
            <a:t>: </a:t>
          </a:r>
          <a:endParaRPr lang="en-US" sz="1300" kern="1200" dirty="0"/>
        </a:p>
      </dsp:txBody>
      <dsp:txXfrm>
        <a:off x="4819154" y="543922"/>
        <a:ext cx="3677468" cy="641415"/>
      </dsp:txXfrm>
    </dsp:sp>
    <dsp:sp modelId="{620209A5-00D1-4059-B18E-15F6247370BC}">
      <dsp:nvSpPr>
        <dsp:cNvPr id="0" name=""/>
        <dsp:cNvSpPr/>
      </dsp:nvSpPr>
      <dsp:spPr>
        <a:xfrm>
          <a:off x="4633276" y="1185337"/>
          <a:ext cx="4049223" cy="3985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 </a:t>
          </a:r>
          <a:r>
            <a:rPr lang="en-US" sz="1100" b="1" kern="1200" dirty="0" smtClean="0"/>
            <a:t>Studying the organization’s standards and provisions to understand and accept its terms and codes  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Studying standards and criteria and implementing them 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Setting your school’s unique schemes, creating and maintaining your school’s  identity 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Including  only details that can be supported with evidence  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 Following a systematic, ongoing plans to maintain continuous  improvement 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 Continuous improvement  plans (to avoid termination of accreditation) </a:t>
          </a:r>
          <a:endParaRPr lang="en-US" sz="1100" b="1" kern="1200" dirty="0"/>
        </a:p>
      </dsp:txBody>
      <dsp:txXfrm>
        <a:off x="4633276" y="1185337"/>
        <a:ext cx="4049223" cy="3985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F205E9-2635-418B-A617-60D2AD4D166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7D9396-2040-4E1D-B571-CEB528BB8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205E9-2635-418B-A617-60D2AD4D166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D9396-2040-4E1D-B571-CEB528BB8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205E9-2635-418B-A617-60D2AD4D166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D9396-2040-4E1D-B571-CEB528BB8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205E9-2635-418B-A617-60D2AD4D166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D9396-2040-4E1D-B571-CEB528BB8D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205E9-2635-418B-A617-60D2AD4D166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D9396-2040-4E1D-B571-CEB528BB8D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205E9-2635-418B-A617-60D2AD4D166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D9396-2040-4E1D-B571-CEB528BB8D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205E9-2635-418B-A617-60D2AD4D166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D9396-2040-4E1D-B571-CEB528BB8DC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205E9-2635-418B-A617-60D2AD4D166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D9396-2040-4E1D-B571-CEB528BB8DC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205E9-2635-418B-A617-60D2AD4D166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D9396-2040-4E1D-B571-CEB528BB8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F205E9-2635-418B-A617-60D2AD4D166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D9396-2040-4E1D-B571-CEB528BB8DC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F205E9-2635-418B-A617-60D2AD4D166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7D9396-2040-4E1D-B571-CEB528BB8D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F205E9-2635-418B-A617-60D2AD4D166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7D9396-2040-4E1D-B571-CEB528BB8D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37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0.gif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pn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690" y="609600"/>
            <a:ext cx="7772400" cy="3962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ACCREDITATION 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sz="3600" dirty="0" smtClean="0">
                <a:solidFill>
                  <a:schemeClr val="tx1"/>
                </a:solidFill>
              </a:rPr>
              <a:t>STANDARDS, ACCOUNTABILITY,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AND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ASSURANCE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FOR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QUALITY EDUCATION 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atel-lb.org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43600"/>
            <a:ext cx="1142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6179127"/>
            <a:ext cx="2057400" cy="47798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May 28, 2016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9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332509" y="290945"/>
            <a:ext cx="1143000" cy="990600"/>
          </a:xfrm>
          <a:prstGeom prst="star7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3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AutoShape 6" descr="http://govknow.com/assets/images/logos/CambridgeEducati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https://geografiasturisticas.files.wordpress.com/2014/09/bandera-de-franc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1" y="2514599"/>
            <a:ext cx="1797050" cy="105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40798006"/>
              </p:ext>
            </p:extLst>
          </p:nvPr>
        </p:nvGraphicFramePr>
        <p:xfrm>
          <a:off x="2743200" y="290945"/>
          <a:ext cx="6096000" cy="438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4" name="Picture 6" descr="http://www.aefe.fr/sites/default/files/assets/images/logos-aefe-avant-apre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045" b="5300"/>
          <a:stretch/>
        </p:blipFill>
        <p:spPr bwMode="auto">
          <a:xfrm>
            <a:off x="2840182" y="1915390"/>
            <a:ext cx="1295400" cy="1198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12" descr="http://www.glfl.edu.lb/sites/default/files/u1/logo_mlf_bureautiq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2" y="3442854"/>
            <a:ext cx="1295400" cy="1056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AutoShape 14" descr="data:image/jpeg;base64,/9j/4AAQSkZJRgABAQAAAQABAAD/2wCEAAkGBxQREhUUEhQWFBUUFRwYFxcYGBQYFxohGBYZFxUXGBgYHCghGB0lHxgWITEhJSkrLi4vFx8zODMsNygtLisBCgoKDg0OGxAQGywkICQsLy8wLzIuLiwsLC4sLC4sLDcsLC8tLCwsLCwsLCwsLCwsLCwvLCwsLCwsLCwsLCwsLP/AABEIAMQBAgMBIgACEQEDEQH/xAAcAAEAAgMBAQEAAAAAAAAAAAAABQcBBAYDAgj/xABKEAACAQMCAgYFBA0LBQEAAAABAgMABBESIQUxBgcTIkFRMmFxgZEUI7HBJDNCUmJyc6GisrPC0hUlNERTdIKDkpPRFhdDo+Fj/8QAGwEBAAMBAQEBAAAAAAAAAAAAAAECAwQFBgf/xAA1EQACAQIDBQUGBQUAAAAAAAAAAQIDEQQhMRJBUWFxBRMzgZEiMqGxwfAUFTTR8QYjUnLC/9oADAMBAAIRAxEAPwC8aUpQClKUApSlAKVBdJelUFgUE2smQEqEXPokA7kgDmOZrlL7rYQfabZ3/KSJGP0Q9aRozlogWPWaqG461bg+jDCntLv/AA+rwrQk6zL48mhX2RnP6TGtVhKvAF2ZpmqKPWHf/wBuP9qH+Gvg9P8AiB/rJHsjgH7hq34KpyBfFZqjIusK/XGZg340cX59IFSFj1k3hkiVjCVaaNG+bYHDSBWwdeAcE+FQ8JUQLjpWKzXKBSlKAUpSgFKUoBSsUzQGaV8lwOZxUVe9JrSHIe4iBHgGDN8FyaFowlLKKuS9Kj+C8Yiu4zJCSyByuSCuSuM4B3xvUhQSi4u0lZilKUKilKUApSlAKUpQClKUApSlAVh10p/RG/Kj9mR9Bqr3NW11zp8xbN4icj3GJif1R8KqOSvYwnhIN5HyxNBmsMfKimuopcMaCsZrINAfZNbnDV1T24HNrmEf+5K01Wpng9r2csErYPZSrJpxkHQdQwc88gVlUkkmZ1MRTpe+7H6GBrOaqr/re7ye8ns0Lt7PH4k1qydKrqTYXDb7AJoBON9tIzyB5V4/dSOf8xpbrvyLfzSqet+klxE2rt3JA5O7MN9vRY4z7alYOmN0I2zpfBBD4G2TyYDYjw8D66q6bLRx1N63XkWZmlV5w/rAkBPbxo4zzjBQgZ8mZgx94rs+EcZhul1RNnHpKdmX8ZfD6Kq4tG9OvTqe6yvetPi0sN1GIppI8Q5ISR1GS7bkKQCcedcinS68XYXUvvbV9Oal+taT7PI8okH6x+uuMzUSyPvuzsLSlhYOUE8t6RPP0wvT/WZfiB9Va8vSO6fZrmc/5sg+OkioktXzmqXZ3LCUFpCPojanvXf0nZvxmZvpNeanw8K8Vr000TNlGMdEXH1PuDYt6p3B+Cn6CK7iuC6m/wChSf3lv2cVd7Vz4DtL9VU6ilKUOIUpSgFKUoBSlKAUpSgFKVigK+65cfJoMj+sbf7UlVBJVsdc7/N2q77yO3q2QD976aqh69jB+EQ9DzasA1lxWAa6ihkVhRWTRRQHoHK7rz8M7irL6D8Qt7mcWy2gZREZGmmMZfu6VwERMAEt99nnVeW9mzEbEDzP/Brpei961g8jx6WaRAuXBIABycYI57ePgK4sU4OPM5J4nDxlaVr+pckfC4FGkRRgDfGhcbnJ8PPevWWVFPeKq2NskA/81Vl10wu3OoS6Bj0UVQv6QJz760I2uJshe2kycsFEjA5++xkH315/dveZvH072gmyzL/pbaxMUMmo+OkFl382G3trnOKdNYt41t45Y/wiQu/4Jj2Nco/CphzhmHh9qk9f4Pqr6tuCTytpWKTJ5akZQdvNsD4mpUEc9TF4iWUY28jyu7wOciOOP8QEDnt6RO/srpOgHD3NyspRgixsQxUgEnSMKTz2Ynbyrn4TJbyZUqHxzAikxg+GQwHu3qat+nF0NiY3/GT+EgVMr2yKYeUIz26rs+hz/Wc+eITfgiNf/WrfvVyldBxuE3MzzFsNI2og5I5YAB8hgVEzWLrnbV7P+OdYyTP0/sztbBTowpxqK6SXDO3Oxq1jFCaCsz3DFfYNYAr6UVKJLf6mv6FJ/eW/ZxV3tcJ1Oriyc+dw5/QjH1V3dWPz7tL9XU6ilKUOIUpSgFKUoBSlKAUpSgFKUoCr+ult7UflT+yH1mqscVZ3XM3zlsPJJD8Wj/4qs3NezhPCQeh5namKPQCukoYAr6G/qoRW1Bak89Q9QX62wBVZSS1MqlSMU3JkvwsNPpCqWc7aVBJyOeAPj767jg/QORwGnfswRuoGp9x4k7Kf9VcVwSV7SUywsUfQUzkNkMQTsRg7qPhUlPxS4nOHkkkz9zliPci7fmrzKt2/Z0PDjLCwk3ZvluLIteF2Frsey1jxkZWf3BuXuAroIsYGnkdxjlVOxz3cSiNWmjVRsoLx4HqxjbJrzeKaU6Xf29pKMerd251g4PVs7o4+EcowfTQuaSZV9JgvtIFaDdILYEg3EWRz767fnqmmgUEAafaBt8cfRX3GF3JY+wLnw55JGKd1zKfmjvZR+JcDcXtAC3bQDbBOpPgah+M/yf2bSmNJCAdIXWCxCk6AV2yceNVoSd8cvDz+HhXyF8cVPdtEfmKesETS3llJzgu4PWrLIvvDd74YrTvoI1IMcwlB8CkiMPUwIxn2H3VqxhfuiwH4IDH4FhW5CtsSNb3AGN9McPwUmU48txUJW3kVq9Ov4dNQ8zRTgBumYRDvhGfAGx074Y/c53APngVzWxqzZekEVvbPHYRyJLJjMkujI2wTlWOTzwNgCSfbXMtm6jddh5b1lI++/pvGf2O7q1U2tM8/44HjX0or4LV9A1VH1Rc3VEmLDPnM5/VH1V29cd1UL/N0freT9c12NWZ+e493xNT/AGfzFKUqDkFKUoBSlKAUpSgFKUoBSlKAqbrkb5+AeURPxf8A+fnqt3arE64nzcxDyhz8Xb/j89V49e1hfCRD0PNjUnaWK6QxBOQCSeXeGQBjxwKjGFTXAeKRRgpcxySLrDB0k0soAGY9DDSwO/eyGGdvVattWyOPFUalWOzTdj3gi5BRz5ADn8Kkrfgdw6a1hkZPvlXVy54A3PLwFes3SWwVlaC0mBTJw0gCttgajqZsDY45VE8S6VTzAKrSQoM7JLNvkk4J1ct8YxXKqc5brdTip9k6upL0PZYDq04Orfu4OrbmMc6l+HdHbqTvRxOAQSCcJyOCO8Rj2VvdV3Fbqe7KSStJDFbkkMc95nQR7nfOBJ41aoFc9Wbg9lmkOyacXm2/gV3w/q/kbvTyBCfuV7597HA92/trc/7dr/bnH4g/irua8551RSzsFA5kkAfE1h3kjqWCoJe6cI/V23hOuPXGfP8AG8q2+HdAI1OZnMm3ogFB7cg58/jUx/1Tb75dB/iU/RmoaXpyVP2uBlzyWeQt7RmAD3Z99TtTZTucLDOy+JInoTZ/2bf7kv8AFXNdLPkHD2jRrZpWdSx+dkUgA4ye94nPwqUm6eAg9nENhv2jnPsVUU595Fcb0hEt7MJZI21BQihVbSAGJ37pz6Xn40W0zpw8sHGonUhePJAdIeGkHNnOp8MTM3s5v9Rrzg4tw9sl47mMafB42APnuM7nz258qyOiE7f1eXbbkB9NSNp0Nugc9hq1A+nImlfX3Wzn3Gl2t51up2ZON40JX5/wRlzxCwcgIZkXIBcrq8N9SlxjHmD7q2JOGxs4S3uYpifJlHq56iB78Vvy9C5CcO9sCPAycvdp250i6FffS2qj8cH90eqjb4nPVoYSpH2KM4vqrEFdcEfViSJs5xyI9Q5c8+Hn4ZqIvOFsvoAnGe7g6h57c67Y8GgUd7iVuo04AXDDB3I2kG23KvbhcFtHKs78Rhbs2DDGSzADkdTZHd2wM0yN8DiO0cLNbG048Hnl9DpOrJMcOg2xnUfi7b11VRHRV1a1RozlGLshwR3WlcrseWxG1S9ZlsRJyqyk97fzFKUoYilKUApSlAKUpQClKUApSlAU/wBcP9Lj/ID9o9V+29WF1wD7Lj/ID9o1V61e1hvCRD0PNjQV9ivrTW9yp8qK9Er5BxX3FQsiyOpiLv3b+QiX9cn6q6i86X5kMVrC8zjmcELzwdvS8OZ0j11BdUdiHtLsNnEs5QkEg6exjGxG43LfGuit+hMCKyhpe8ACQ+nlyOFAB89wa8eu06krmVVVG/YNV7Pic4y8iQZ+4U4I96Bj+lX1B0IVt7iaSVvaR+kxZvzituHosy7fLLnSOQ14+JH/AMrY/wCnj4Xd2P8AMU/SpNY7XAoqV/eV+rPqDovap/4Vb8fU/wCZiRW/Dw6FPQijX2Io+gVAv0fug3dvJSnhknVz8vRO3sr2j4Rdrt8qLjw1DS4/xDUp/wBNQ+peOWkbeh0IAHLaqW4v0+ve1kEculO0YKAibAMQu5G+2KsBLTiEQZ3uomC5OmRRo0gZJZlRSp5+quAm6A3DLqiHaZ3yrxMD79QqD2Oyq2FhJvER4Wurr6kLJ0ovGzqupt+eHZfhpxj3VoycWuG9KeZvW0sh+lqkX6M3C5BSTKnDYRiB70ztUfPw6RPSXPs+vxFRmfUUsTgNrZjsp9EjSc53O58zv9POgA8h8K+sUwKqz0kluMBfVQnaijesnlUpkn6B6EDHD7X8gh+Kg1N1CdCWzw+0/u8Y+CgfVU3Un5viPFl1fzFKUoZClKUApSlAKUpQClKUApSlAVJ1wf0qL1w/vtVfMlXj0v6H/L5onMvZpGjKwC5Y5IIwScLyPga1oOrOxHpiWQ+ZldfzR6cV6NHFQhTSYKUZDWSAOZHvIq+7boNYJytkbfPzmqT9oTUrbcHt4/tcEKfixovjnwHnvUvHLciD84BMnAIJ9tfaYHMge0iv0uIx5D4CsGJTzUH3Cq/jn/iScR1PEfI5MeFw2T/gQ/Riu7rxt7VI8iNFQE5OlQuTjGTjmdhv6q9q4qktqTkBSlKoBSlKAi+k5xZ3H5F/1DX57jkKHKsVPmpKn81fobpJGWtJ1UFiYXAAGSSVOAAOdURLwO4U728wz/8AlIfoWrJZH03YM6apzU2tVqRzyszayzFicliSWPrLczUvZdJZlysjdtGRgpIA6nHLKtsfzH11pfyXP/YTf7cn8NBwuf8AsZv9qT+Gosz3ascNVVp7LXkezXUMrHVEIASWHYqMDb0dBYDHsNR0cZLAZxnkSQBnwySdq34uDXDbCCY+P2qT+GtmPopePsLaX3qR9OKWZRSw9KLjGaj5rIiri3eNsOpU+7w8iK+CeeK7Cz6I37KIpLUsnMMXiV08ypLZI/BI+FbUHVjdMTl4kAbAJLEkeBwB9dLGK7UoR9mpNZb1mn6Xt0O86uZtfDrfH3Klf9LEV0tQvQ/gjWVssDOHKsx1AEDvMWxgk+dTVQz4vEyjKtNx0bdvUUpShiKUpQClKUApSo7i/HLe0Cm4lWPXnTqzvjGeQ9YolcEjSsA5rNAKUrR/leDt/k/ap2+nV2eRrI33A8eRNAb1KUoBSoG86Y2UTtHJOFZDpYaZDgjmMhcVMWd0sqLJGdSOoZTuMgjIO+9S00D2pSlQBSlKAUpUbY8et55XhilV5I86lGcjB0sRkYYA7HGcZFTYElSlaHGeLxWkfaTsVTUFyFZtznGygnwqErg36xWtw2/S4iSWI5SRQykgjIPLY7itqgMVmvnVvis0BmsUpQGaVihNAZpUPc9JbaO5W1aTEz4wuliO8CVBYDAJxyJ8vMVMVLTWoFKUqAKVq8Uu+xhklxq7NGfGcZ0gnGfDlUZ0P6RfL4Xl7Ps9Mpjxq1ZwqtnOBj0uXqqdl2uCdpSlQBVZddnoW/8Am/RHVm1WXXVutsMgZ7X6I63w3ir73A6fpf0mbh0Ecoh7YMdJ7+jB06h9yc5w3lyHnWpL05Bvbe1ih7QTojmTXgKro0hJXSc4VQeY9LFRk/G4+M2d3DDG6tbpG4LFO82WZQuljj7WQc/fVB9VvDTcS3EpOyW4gQ+RdQB7NKIox5NV4047DctV9dAdPwvrDFzdCKK3c2/e1XGW0oFVmV3AQhFbScamBORtUBwjpbaxXj3ItJQl1KIzdPI74JxsqsMIvokgNkADbC4Gh0GvDElzw142W4uRIqnYaWFuUIcEggAoMEZ9PwqE4bHEQlvKl285uQot45FVF5DXoZGw3pBjgbDOcVp3cE2vt8wWT0g6wewnkhgtzcdgMzMH0hRtqwAjZxqGScDPsrrOD8SS6gjnjzpkUMM7EeYPrByD7KpnpBbi2vrwXJmCya3j7NxH2vaSB1RmKsCmMgjB3TlVqdBrbs7GBdDx5UtodgzrrYtgkKu+/wB6KxqwhGKsCruKXdvDxS5e7jMkAeTUoxzwuk7kevx8a6q+6eCzeKC3tNcRgjaIB2D/ADiExxiMI2TnSOZO/wAYzg8Cvx+dXUOD22VYAjkuNiMeNevHYwOP2oAAA7MADYACOTTt4YxW72JNKW6PHkSSF71jSRNbx/JC0zwrJNHqZWjLRmQxqmgsWUDLZxge/GovWlIbUz/Jo8i57DT2zacdh22rVo92MVo9Ly1nxhbgoWV0JQD7om3aEgeZDYJHka4ns9PCnG+19gev7BxmkKVNxTfLf1uC1OB9Y/bXEkcsHYxpC8pcsSw7MKzakKjAwSRv4Dzrz4X1jvM0rm1ZbaOJ3MoLtgoAVjZtGkM2fRzt665Y2L3HE7uFPSlsCi5yBlrG3C7+Wfrr76OXjtaXHDOwkEzLLKDgjddLBGU4OSVwPAiqypU7XS4b9L6kEoetSfEZNmgEj4BMj6SNYU6T2feKkkH6uVefAeL29tecQmFrpMCSbrNI5b58KVVH7septJOOXsGK4+e6Z4LOIIw7CWTLFSMmSZH08sgrsCDuCa6Tgh0XfFWeB517OYdkFfMmbjZRgEjP3wBxz8KvOnCKdvnz/YHYdDull1eyDXaKkDIzCVXYgFWC6Dle8Sc+RwM4xTraP2CPyyfQ1cr1bRv/ACixtlmW20N2gc7eiAisRsXDZweeAc11fWyhNjsCT2ybAEnx8hWLjGNaNtLonec/ZdMpbK3sIkhEqyW6sfS7Qkuy6EAG52GPbyr4u+m017Y3i9iqtHpD6WcaI5A+Xycd5SmNvPlUYsD9rwY6G2iiz3W2+fPPbbbzrx6O2jiDjHzb963GO6+T35thtk+7zrVxp677/wDRBMdEOlT2XDZZJELqs2mAljmRn1M4LHJAXB3xyB51KWXT+fM8dxbrHKls1xFu2GCpr0uOYOCDz8GyBiufXg003BE7ONy8V07lNLaivfQkKdzjVnHiAcZrW4TZLIbhobOZRFZSBpXeYku0WgxrGRpOSWwBuAOQyKiUKb2nzYOi4b0/u5oppRbx9nBDIzONenWoUxx88jIJJ5+HKte36zpy0Aa3QJLIEZu+A2ZAhMZO3d1DPPfyr56K2jjgd8pjcMxmwuhtTfNIBhSMnljlXNvYS9jw35mbuTSFvm5NvstD3tu7kDO/hRQpNtW3215MZHXcU6xp1nuEggR47clSx15GGEZdsbY15GPfnnXO9N+OS3tpaTSIqK4m3UnGpZGjK4LZ5Kp953pxHh9xbT8RhW3kkFzqOoK5GkzdrqXSpDbOVxnIPwrz4xw6Y8IslEMxZZLklRFIWGZXILKFyM+GedXjCnFxat68v3GRMNxHPFbFbi1iE7RxF21S5RjG7HurJoYrpwCwOPcK+5etCc6po7dGt1kC/dazqDMoLZwrFVJ5YGQPbnjfDpH43at2chj0RguEfQMxTK2XAwMah4jw865gcKvIIJLH5NI7vMsmpUbS2hNGFbGnSToOrUMcjVYwpytfgt/N3JO4410+njuezgiSVGhWRAQ+s6ojJnY8hzIxyBrXTrIk+QmYpH23b9kNm0YEYkLlc55HGM8yKj5uCTRcRiXspGWOzEZcI5TK2boRr5Zztz8RUFB0buH4c/zEoaK6JKmNwxV4EUsqEamAZRy9dQqdKyvy39SDp5emN1M81rPFHHm0lZgA2rIh1gg6sYOc438s1LdTh+w5f7y37KKuWht7qe8lmktpU7S0kAHZyYH2OEQZKjJOOXPfGNq67qltJIrWUSRvGTcMQHVlJHZRDOGAOMg/Cq1FFU2ly+oO3pSlcYFYZQeYzWaUBE9Jo5fkswtk1SumlQCinvHSWyxA7oJPPwqM6ueBPZ2YWVNEsjtI65U4zhVBKkjZVXkTXU0q229nZBjSM5xv500jOcb+dZpVQYIrNKUArFZqtOtu8dJLTs5HUEyBtDuucPDs2lhnx5+Z8zV6cNuVgWVilfDzKpAJAJ2GSBn2Z5191QGDUH0X4RNB2r3M7TSTSFiNT9kgBOgRo3obEZx6hvjJ5ngPHbl+MzQPMzQqJtMZEYA0OgXBChjjJ5k862b7is68chtxM3YvHrMWI9P2uX8HVjKA8627qSy5XFjuqVVnWV0nuYboxW0zRCOJSQojOpmJbfUpPo6fiasrht4Joo5V5SIrj/EoP11WVOUYqT3g2aVXHWFxa6jvYILedou2WNQBp06pJWQEkoSPueXlXXdE7O6hg03koll1sdQYsNJPdGSi/DFJU9mKlfUEzSq649xi4TjMMKzOsTNFmMadJ1Bs52zvt8KsWolBxtfeBSqmvb2+uOJT2tvdPH3305YhQFVTjZSfGrO4RDIkESTNrlWNVd8k6mCgM2SBnJyeVTOnspXeoNulVjxjpJd314bSwYxqjMpYbZ7M6ZHd8EqgbYadztzzt3HReyngt1juZe2kDNl8k5BYlRlgDsMCkqbik36Al6UpWYFKUoBSlKAUpSgFKUoBSlKAUpSgFKUoBSlKAhOmty0VjcMhKsIiARzGru5B8CM86pCWzVbazlBw080wZfAdlOiKQMbEg7+e1foLiNmk8UkUgykiFGHqYYNV+eqsYA+VN3WyPmxgDIOANexONyOflXVQqxjGz+8gcjxeN728v9UUk0iO6R6P/GI5iilgfuSq8vNifWLZ6EPKbGD5QGEoTS2r0jpYqpPrIAOahOkHV0lzLJJHM0In+3IF1K++TtkDcgNvkZ3xXWcI4clrBHBEMJEgVfcOZ9Z5n21WrUjKKS+8gytujZ/n+f8AFuPZ6cdWcbWMuJNCFwMB9I1AeQbmBufjXF8W6t1nmll+UMvaszYCA41eGc711lhw7sbZIA5OiIRhyN9l0hsfnqK0oys09yQZSXGOIJNPfvK2DLkQ7E5KTxlR+DlI8Z/CNWL1acYT+Tl7V1QW8jQlmYKoxh0BLH711rc6M9CIrOOWMt23bAAllUEAKVwPiT76iB1XR9iYvlDn5xZQSi7MI2jYkZ3ypHl6I9lazq05x2enyJIjrOTtOIWqq2DKsKK430mScqrjBBOCQdiOXOu56PWY4dbCO5uVc9ox7SQ6M62JVfnHJ9XOoyXq+iLWZE0gFmIgowp1djJ2gyfDJ225Ct/pl0QTiIj1yNGY9QBADAh9OrKnbPdGD4b+dZynGUYwvkiDjukrfz9bnw1Q/vVZc/EIkKh5Y1LnCBnUFj5KCe8fZXIcU6topimJpEWOGOFRhW2iXSpJO5OOdeD9VkBWFe2kAhyDhUGpTK0uNh3DlmGRv7xmk3Tko56K2gOT4hwo3fFrmBZewLPIe0wTjCLtgMp3z51bdvdxQiGB5k7QoFUFgGk0rglVJyeXrrluM9W0VzNLK08g7VtRXTGQNgMDI9Ven/beDXbP2sn2MsS4wmH7Agxk7d3cbgfmqak4TUc9FwDOZ6C3QtOJzxT9wya4wWwBlZNS5P4a7g+O3nVn3XFYItIkmjQucLqdRqPkuTvUR0m6F298db5STGNaYyQOQYEENj17jzqHk6rrdooojLJiLWDgINaySGQqRjC7k7jzqJyhUak3biDvKVgVmucClKUApSlAKUpQClKUApSlAKUpQClKUApSlAKUpQClKUApSlAKUpQClKUApSlAKUpQClKUApSlAKUpQClKUApSlAKUpQClKUApSlAKUpQClKUApSlA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data:image/jpeg;base64,/9j/4AAQSkZJRgABAQAAAQABAAD/2wCEAAkGBxQREhUUEhQWFBUUFRwYFxcYGBQYFxohGBYZFxUXGBgYHCghGB0lHxgWITEhJSkrLi4vFx8zODMsNygtLisBCgoKDg0OGxAQGywkICQsLy8wLzIuLiwsLC4sLC4sLDcsLC8tLCwsLCwsLCwsLCwsLCwvLCwsLCwsLCwsLCwsLP/AABEIAMQBAgMBIgACEQEDEQH/xAAcAAEAAgMBAQEAAAAAAAAAAAAABQcBBAYDAgj/xABKEAACAQMCAgYFBA0LBQEAAAABAgMABBESIQUxBgcTIkFRMmFxgZEUI7HBJDNCUmJyc6GisrPC0hUlNERTdIKDkpPRFhdDo+Fj/8QAGwEBAAMBAQEBAAAAAAAAAAAAAAECAwQFBgf/xAA1EQACAQIDBQUGBQUAAAAAAAAAAQIDEQQhMRJBUWFxBRMzgZEiMqGxwfAUFTTR8QYjUnLC/9oADAMBAAIRAxEAPwC8aUpQClKUApSlAKVBdJelUFgUE2smQEqEXPokA7kgDmOZrlL7rYQfabZ3/KSJGP0Q9aRozlogWPWaqG461bg+jDCntLv/AA+rwrQk6zL48mhX2RnP6TGtVhKvAF2ZpmqKPWHf/wBuP9qH+Gvg9P8AiB/rJHsjgH7hq34KpyBfFZqjIusK/XGZg340cX59IFSFj1k3hkiVjCVaaNG+bYHDSBWwdeAcE+FQ8JUQLjpWKzXKBSlKAUpSgFKUoBSsUzQGaV8lwOZxUVe9JrSHIe4iBHgGDN8FyaFowlLKKuS9Kj+C8Yiu4zJCSyByuSCuSuM4B3xvUhQSi4u0lZilKUKilKUApSlAKUpQClKUApSlAVh10p/RG/Kj9mR9Bqr3NW11zp8xbN4icj3GJif1R8KqOSvYwnhIN5HyxNBmsMfKimuopcMaCsZrINAfZNbnDV1T24HNrmEf+5K01Wpng9r2csErYPZSrJpxkHQdQwc88gVlUkkmZ1MRTpe+7H6GBrOaqr/re7ye8ns0Lt7PH4k1qydKrqTYXDb7AJoBON9tIzyB5V4/dSOf8xpbrvyLfzSqet+klxE2rt3JA5O7MN9vRY4z7alYOmN0I2zpfBBD4G2TyYDYjw8D66q6bLRx1N63XkWZmlV5w/rAkBPbxo4zzjBQgZ8mZgx94rs+EcZhul1RNnHpKdmX8ZfD6Kq4tG9OvTqe6yvetPi0sN1GIppI8Q5ISR1GS7bkKQCcedcinS68XYXUvvbV9Oal+taT7PI8okH6x+uuMzUSyPvuzsLSlhYOUE8t6RPP0wvT/WZfiB9Va8vSO6fZrmc/5sg+OkioktXzmqXZ3LCUFpCPojanvXf0nZvxmZvpNeanw8K8Vr000TNlGMdEXH1PuDYt6p3B+Cn6CK7iuC6m/wChSf3lv2cVd7Vz4DtL9VU6ilKUOIUpSgFKUoBSlKAUpSgFKVigK+65cfJoMj+sbf7UlVBJVsdc7/N2q77yO3q2QD976aqh69jB+EQ9DzasA1lxWAa6ihkVhRWTRRQHoHK7rz8M7irL6D8Qt7mcWy2gZREZGmmMZfu6VwERMAEt99nnVeW9mzEbEDzP/Brpei961g8jx6WaRAuXBIABycYI57ePgK4sU4OPM5J4nDxlaVr+pckfC4FGkRRgDfGhcbnJ8PPevWWVFPeKq2NskA/81Vl10wu3OoS6Bj0UVQv6QJz760I2uJshe2kycsFEjA5++xkH315/dveZvH072gmyzL/pbaxMUMmo+OkFl382G3trnOKdNYt41t45Y/wiQu/4Jj2Nco/CphzhmHh9qk9f4Pqr6tuCTytpWKTJ5akZQdvNsD4mpUEc9TF4iWUY28jyu7wOciOOP8QEDnt6RO/srpOgHD3NyspRgixsQxUgEnSMKTz2Ynbyrn4TJbyZUqHxzAikxg+GQwHu3qat+nF0NiY3/GT+EgVMr2yKYeUIz26rs+hz/Wc+eITfgiNf/WrfvVyldBxuE3MzzFsNI2og5I5YAB8hgVEzWLrnbV7P+OdYyTP0/sztbBTowpxqK6SXDO3Oxq1jFCaCsz3DFfYNYAr6UVKJLf6mv6FJ/eW/ZxV3tcJ1Oriyc+dw5/QjH1V3dWPz7tL9XU6ilKUOIUpSgFKUoBSlKAUpSgFKUoCr+ult7UflT+yH1mqscVZ3XM3zlsPJJD8Wj/4qs3NezhPCQeh5namKPQCukoYAr6G/qoRW1Bak89Q9QX62wBVZSS1MqlSMU3JkvwsNPpCqWc7aVBJyOeAPj767jg/QORwGnfswRuoGp9x4k7Kf9VcVwSV7SUywsUfQUzkNkMQTsRg7qPhUlPxS4nOHkkkz9zliPci7fmrzKt2/Z0PDjLCwk3ZvluLIteF2Frsey1jxkZWf3BuXuAroIsYGnkdxjlVOxz3cSiNWmjVRsoLx4HqxjbJrzeKaU6Xf29pKMerd251g4PVs7o4+EcowfTQuaSZV9JgvtIFaDdILYEg3EWRz767fnqmmgUEAafaBt8cfRX3GF3JY+wLnw55JGKd1zKfmjvZR+JcDcXtAC3bQDbBOpPgah+M/yf2bSmNJCAdIXWCxCk6AV2yceNVoSd8cvDz+HhXyF8cVPdtEfmKesETS3llJzgu4PWrLIvvDd74YrTvoI1IMcwlB8CkiMPUwIxn2H3VqxhfuiwH4IDH4FhW5CtsSNb3AGN9McPwUmU48txUJW3kVq9Ov4dNQ8zRTgBumYRDvhGfAGx074Y/c53APngVzWxqzZekEVvbPHYRyJLJjMkujI2wTlWOTzwNgCSfbXMtm6jddh5b1lI++/pvGf2O7q1U2tM8/44HjX0or4LV9A1VH1Rc3VEmLDPnM5/VH1V29cd1UL/N0freT9c12NWZ+e493xNT/AGfzFKUqDkFKUoBSlKAUpSgFKUoBSlKAqbrkb5+AeURPxf8A+fnqt3arE64nzcxDyhz8Xb/j89V49e1hfCRD0PNjUnaWK6QxBOQCSeXeGQBjxwKjGFTXAeKRRgpcxySLrDB0k0soAGY9DDSwO/eyGGdvVattWyOPFUalWOzTdj3gi5BRz5ADn8Kkrfgdw6a1hkZPvlXVy54A3PLwFes3SWwVlaC0mBTJw0gCttgajqZsDY45VE8S6VTzAKrSQoM7JLNvkk4J1ct8YxXKqc5brdTip9k6upL0PZYDq04Orfu4OrbmMc6l+HdHbqTvRxOAQSCcJyOCO8Rj2VvdV3Fbqe7KSStJDFbkkMc95nQR7nfOBJ41aoFc9Wbg9lmkOyacXm2/gV3w/q/kbvTyBCfuV7597HA92/trc/7dr/bnH4g/irua8551RSzsFA5kkAfE1h3kjqWCoJe6cI/V23hOuPXGfP8AG8q2+HdAI1OZnMm3ogFB7cg58/jUx/1Tb75dB/iU/RmoaXpyVP2uBlzyWeQt7RmAD3Z99TtTZTucLDOy+JInoTZ/2bf7kv8AFXNdLPkHD2jRrZpWdSx+dkUgA4ye94nPwqUm6eAg9nENhv2jnPsVUU595Fcb0hEt7MJZI21BQihVbSAGJ37pz6Xn40W0zpw8sHGonUhePJAdIeGkHNnOp8MTM3s5v9Rrzg4tw9sl47mMafB42APnuM7nz258qyOiE7f1eXbbkB9NSNp0Nugc9hq1A+nImlfX3Wzn3Gl2t51up2ZON40JX5/wRlzxCwcgIZkXIBcrq8N9SlxjHmD7q2JOGxs4S3uYpifJlHq56iB78Vvy9C5CcO9sCPAycvdp250i6FffS2qj8cH90eqjb4nPVoYSpH2KM4vqrEFdcEfViSJs5xyI9Q5c8+Hn4ZqIvOFsvoAnGe7g6h57c67Y8GgUd7iVuo04AXDDB3I2kG23KvbhcFtHKs78Rhbs2DDGSzADkdTZHd2wM0yN8DiO0cLNbG048Hnl9DpOrJMcOg2xnUfi7b11VRHRV1a1RozlGLshwR3WlcrseWxG1S9ZlsRJyqyk97fzFKUoYilKUApSlAKUpQClKUApSlAU/wBcP9Lj/ID9o9V+29WF1wD7Lj/ID9o1V61e1hvCRD0PNjQV9ivrTW9yp8qK9Er5BxX3FQsiyOpiLv3b+QiX9cn6q6i86X5kMVrC8zjmcELzwdvS8OZ0j11BdUdiHtLsNnEs5QkEg6exjGxG43LfGuit+hMCKyhpe8ACQ+nlyOFAB89wa8eu06krmVVVG/YNV7Pic4y8iQZ+4U4I96Bj+lX1B0IVt7iaSVvaR+kxZvzituHosy7fLLnSOQ14+JH/AMrY/wCnj4Xd2P8AMU/SpNY7XAoqV/eV+rPqDovap/4Vb8fU/wCZiRW/Dw6FPQijX2Io+gVAv0fug3dvJSnhknVz8vRO3sr2j4Rdrt8qLjw1DS4/xDUp/wBNQ+peOWkbeh0IAHLaqW4v0+ve1kEculO0YKAibAMQu5G+2KsBLTiEQZ3uomC5OmRRo0gZJZlRSp5+quAm6A3DLqiHaZ3yrxMD79QqD2Oyq2FhJvER4Wurr6kLJ0ovGzqupt+eHZfhpxj3VoycWuG9KeZvW0sh+lqkX6M3C5BSTKnDYRiB70ztUfPw6RPSXPs+vxFRmfUUsTgNrZjsp9EjSc53O58zv9POgA8h8K+sUwKqz0kluMBfVQnaijesnlUpkn6B6EDHD7X8gh+Kg1N1CdCWzw+0/u8Y+CgfVU3Un5viPFl1fzFKUoZClKUApSlAKUpQClKUApSlAVJ1wf0qL1w/vtVfMlXj0v6H/L5onMvZpGjKwC5Y5IIwScLyPga1oOrOxHpiWQ+ZldfzR6cV6NHFQhTSYKUZDWSAOZHvIq+7boNYJytkbfPzmqT9oTUrbcHt4/tcEKfixovjnwHnvUvHLciD84BMnAIJ9tfaYHMge0iv0uIx5D4CsGJTzUH3Cq/jn/iScR1PEfI5MeFw2T/gQ/Riu7rxt7VI8iNFQE5OlQuTjGTjmdhv6q9q4qktqTkBSlKoBSlKAi+k5xZ3H5F/1DX57jkKHKsVPmpKn81fobpJGWtJ1UFiYXAAGSSVOAAOdURLwO4U728wz/8AlIfoWrJZH03YM6apzU2tVqRzyszayzFicliSWPrLczUvZdJZlysjdtGRgpIA6nHLKtsfzH11pfyXP/YTf7cn8NBwuf8AsZv9qT+Gosz3ascNVVp7LXkezXUMrHVEIASWHYqMDb0dBYDHsNR0cZLAZxnkSQBnwySdq34uDXDbCCY+P2qT+GtmPopePsLaX3qR9OKWZRSw9KLjGaj5rIiri3eNsOpU+7w8iK+CeeK7Cz6I37KIpLUsnMMXiV08ypLZI/BI+FbUHVjdMTl4kAbAJLEkeBwB9dLGK7UoR9mpNZb1mn6Xt0O86uZtfDrfH3Klf9LEV0tQvQ/gjWVssDOHKsx1AEDvMWxgk+dTVQz4vEyjKtNx0bdvUUpShiKUpQClKUApSo7i/HLe0Cm4lWPXnTqzvjGeQ9YolcEjSsA5rNAKUrR/leDt/k/ap2+nV2eRrI33A8eRNAb1KUoBSoG86Y2UTtHJOFZDpYaZDgjmMhcVMWd0sqLJGdSOoZTuMgjIO+9S00D2pSlQBSlKAUpUbY8et55XhilV5I86lGcjB0sRkYYA7HGcZFTYElSlaHGeLxWkfaTsVTUFyFZtznGygnwqErg36xWtw2/S4iSWI5SRQykgjIPLY7itqgMVmvnVvis0BmsUpQGaVihNAZpUPc9JbaO5W1aTEz4wuliO8CVBYDAJxyJ8vMVMVLTWoFKUqAKVq8Uu+xhklxq7NGfGcZ0gnGfDlUZ0P6RfL4Xl7Ps9Mpjxq1ZwqtnOBj0uXqqdl2uCdpSlQBVZddnoW/8Am/RHVm1WXXVutsMgZ7X6I63w3ir73A6fpf0mbh0Ecoh7YMdJ7+jB06h9yc5w3lyHnWpL05Bvbe1ih7QTojmTXgKro0hJXSc4VQeY9LFRk/G4+M2d3DDG6tbpG4LFO82WZQuljj7WQc/fVB9VvDTcS3EpOyW4gQ+RdQB7NKIox5NV4047DctV9dAdPwvrDFzdCKK3c2/e1XGW0oFVmV3AQhFbScamBORtUBwjpbaxXj3ItJQl1KIzdPI74JxsqsMIvokgNkADbC4Gh0GvDElzw142W4uRIqnYaWFuUIcEggAoMEZ9PwqE4bHEQlvKl285uQot45FVF5DXoZGw3pBjgbDOcVp3cE2vt8wWT0g6wewnkhgtzcdgMzMH0hRtqwAjZxqGScDPsrrOD8SS6gjnjzpkUMM7EeYPrByD7KpnpBbi2vrwXJmCya3j7NxH2vaSB1RmKsCmMgjB3TlVqdBrbs7GBdDx5UtodgzrrYtgkKu+/wB6KxqwhGKsCruKXdvDxS5e7jMkAeTUoxzwuk7kevx8a6q+6eCzeKC3tNcRgjaIB2D/ADiExxiMI2TnSOZO/wAYzg8Cvx+dXUOD22VYAjkuNiMeNevHYwOP2oAAA7MADYACOTTt4YxW72JNKW6PHkSSF71jSRNbx/JC0zwrJNHqZWjLRmQxqmgsWUDLZxge/GovWlIbUz/Jo8i57DT2zacdh22rVo92MVo9Ly1nxhbgoWV0JQD7om3aEgeZDYJHka4ns9PCnG+19gev7BxmkKVNxTfLf1uC1OB9Y/bXEkcsHYxpC8pcsSw7MKzakKjAwSRv4Dzrz4X1jvM0rm1ZbaOJ3MoLtgoAVjZtGkM2fRzt665Y2L3HE7uFPSlsCi5yBlrG3C7+Wfrr76OXjtaXHDOwkEzLLKDgjddLBGU4OSVwPAiqypU7XS4b9L6kEoetSfEZNmgEj4BMj6SNYU6T2feKkkH6uVefAeL29tecQmFrpMCSbrNI5b58KVVH7septJOOXsGK4+e6Z4LOIIw7CWTLFSMmSZH08sgrsCDuCa6Tgh0XfFWeB517OYdkFfMmbjZRgEjP3wBxz8KvOnCKdvnz/YHYdDull1eyDXaKkDIzCVXYgFWC6Dle8Sc+RwM4xTraP2CPyyfQ1cr1bRv/ACixtlmW20N2gc7eiAisRsXDZweeAc11fWyhNjsCT2ybAEnx8hWLjGNaNtLonec/ZdMpbK3sIkhEqyW6sfS7Qkuy6EAG52GPbyr4u+m017Y3i9iqtHpD6WcaI5A+Xycd5SmNvPlUYsD9rwY6G2iiz3W2+fPPbbbzrx6O2jiDjHzb963GO6+T35thtk+7zrVxp677/wDRBMdEOlT2XDZZJELqs2mAljmRn1M4LHJAXB3xyB51KWXT+fM8dxbrHKls1xFu2GCpr0uOYOCDz8GyBiufXg003BE7ONy8V07lNLaivfQkKdzjVnHiAcZrW4TZLIbhobOZRFZSBpXeYku0WgxrGRpOSWwBuAOQyKiUKb2nzYOi4b0/u5oppRbx9nBDIzONenWoUxx88jIJJ5+HKte36zpy0Aa3QJLIEZu+A2ZAhMZO3d1DPPfyr56K2jjgd8pjcMxmwuhtTfNIBhSMnljlXNvYS9jw35mbuTSFvm5NvstD3tu7kDO/hRQpNtW3215MZHXcU6xp1nuEggR47clSx15GGEZdsbY15GPfnnXO9N+OS3tpaTSIqK4m3UnGpZGjK4LZ5Kp953pxHh9xbT8RhW3kkFzqOoK5GkzdrqXSpDbOVxnIPwrz4xw6Y8IslEMxZZLklRFIWGZXILKFyM+GedXjCnFxat68v3GRMNxHPFbFbi1iE7RxF21S5RjG7HurJoYrpwCwOPcK+5etCc6po7dGt1kC/dazqDMoLZwrFVJ5YGQPbnjfDpH43at2chj0RguEfQMxTK2XAwMah4jw865gcKvIIJLH5NI7vMsmpUbS2hNGFbGnSToOrUMcjVYwpytfgt/N3JO4410+njuezgiSVGhWRAQ+s6ojJnY8hzIxyBrXTrIk+QmYpH23b9kNm0YEYkLlc55HGM8yKj5uCTRcRiXspGWOzEZcI5TK2boRr5Zztz8RUFB0buH4c/zEoaK6JKmNwxV4EUsqEamAZRy9dQqdKyvy39SDp5emN1M81rPFHHm0lZgA2rIh1gg6sYOc438s1LdTh+w5f7y37KKuWht7qe8lmktpU7S0kAHZyYH2OEQZKjJOOXPfGNq67qltJIrWUSRvGTcMQHVlJHZRDOGAOMg/Cq1FFU2ly+oO3pSlcYFYZQeYzWaUBE9Jo5fkswtk1SumlQCinvHSWyxA7oJPPwqM6ueBPZ2YWVNEsjtI65U4zhVBKkjZVXkTXU0q229nZBjSM5xv500jOcb+dZpVQYIrNKUArFZqtOtu8dJLTs5HUEyBtDuucPDs2lhnx5+Z8zV6cNuVgWVilfDzKpAJAJ2GSBn2Z5191QGDUH0X4RNB2r3M7TSTSFiNT9kgBOgRo3obEZx6hvjJ5ngPHbl+MzQPMzQqJtMZEYA0OgXBChjjJ5k862b7is68chtxM3YvHrMWI9P2uX8HVjKA8627qSy5XFjuqVVnWV0nuYboxW0zRCOJSQojOpmJbfUpPo6fiasrht4Joo5V5SIrj/EoP11WVOUYqT3g2aVXHWFxa6jvYILedou2WNQBp06pJWQEkoSPueXlXXdE7O6hg03koll1sdQYsNJPdGSi/DFJU9mKlfUEzSq649xi4TjMMKzOsTNFmMadJ1Bs52zvt8KsWolBxtfeBSqmvb2+uOJT2tvdPH3305YhQFVTjZSfGrO4RDIkESTNrlWNVd8k6mCgM2SBnJyeVTOnspXeoNulVjxjpJd314bSwYxqjMpYbZ7M6ZHd8EqgbYadztzzt3HReyngt1juZe2kDNl8k5BYlRlgDsMCkqbik36Al6UpWYFKUoBSlKAUpSgFKUoBSlKAUpSgFKUoBSlKAhOmty0VjcMhKsIiARzGru5B8CM86pCWzVbazlBw080wZfAdlOiKQMbEg7+e1foLiNmk8UkUgykiFGHqYYNV+eqsYA+VN3WyPmxgDIOANexONyOflXVQqxjGz+8gcjxeN728v9UUk0iO6R6P/GI5iilgfuSq8vNifWLZ6EPKbGD5QGEoTS2r0jpYqpPrIAOahOkHV0lzLJJHM0In+3IF1K++TtkDcgNvkZ3xXWcI4clrBHBEMJEgVfcOZ9Z5n21WrUjKKS+8gytujZ/n+f8AFuPZ6cdWcbWMuJNCFwMB9I1AeQbmBufjXF8W6t1nmll+UMvaszYCA41eGc711lhw7sbZIA5OiIRhyN9l0hsfnqK0oys09yQZSXGOIJNPfvK2DLkQ7E5KTxlR+DlI8Z/CNWL1acYT+Tl7V1QW8jQlmYKoxh0BLH711rc6M9CIrOOWMt23bAAllUEAKVwPiT76iB1XR9iYvlDn5xZQSi7MI2jYkZ3ypHl6I9lazq05x2enyJIjrOTtOIWqq2DKsKK430mScqrjBBOCQdiOXOu56PWY4dbCO5uVc9ox7SQ6M62JVfnHJ9XOoyXq+iLWZE0gFmIgowp1djJ2gyfDJ225Ct/pl0QTiIj1yNGY9QBADAh9OrKnbPdGD4b+dZynGUYwvkiDjukrfz9bnw1Q/vVZc/EIkKh5Y1LnCBnUFj5KCe8fZXIcU6topimJpEWOGOFRhW2iXSpJO5OOdeD9VkBWFe2kAhyDhUGpTK0uNh3DlmGRv7xmk3Tko56K2gOT4hwo3fFrmBZewLPIe0wTjCLtgMp3z51bdvdxQiGB5k7QoFUFgGk0rglVJyeXrrluM9W0VzNLK08g7VtRXTGQNgMDI9Ven/beDXbP2sn2MsS4wmH7Agxk7d3cbgfmqak4TUc9FwDOZ6C3QtOJzxT9wya4wWwBlZNS5P4a7g+O3nVn3XFYItIkmjQucLqdRqPkuTvUR0m6F298db5STGNaYyQOQYEENj17jzqHk6rrdooojLJiLWDgINaySGQqRjC7k7jzqJyhUak3biDvKVgVmucClKUApSlAKUpQClKUApSlAKUpQClKUApSlAKUpQClKUApSlAKUpQClKUApSlAKUpQClKUApSlAKUpQClKUApSlAKUpQClKUApSlAKUpQClKUApSlA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8" descr="data:image/png;base64,iVBORw0KGgoAAAANSUhEUgAAARYAAAC1CAMAAACtbCCJAAABm1BMVEX///80M5HsKi8AoFQuJFsAo1UApVYAn1EAmUIAmkYAnErvJi4QAE3e3uMkF1V9epMFAEorIFkgElP49/mXlKfzIC0lJIw/OGYYAVDu9vHrERnCwcsQDocZBVCmpsgyLX01LJOyXz4ApVAZF4nvWFvm5u82KJTrHCLP5tftP0M1L5KlorPZ2N7zkJLC4M0fHYrrCRT4wsP0m53qAADLy95QT5xRsXgAAESQyaam07f3uLmMdkVTTXMbC1Fei01vb6twvI4UJF2laEHf7+XPSTfDUzpTj07NSziDe0e6WjzlMjGZb0M1mFGga0I3qWmDxJz72tqNip8uTodIQWteXaJoY4Ifd3IrWYIag2r5zM0Tj2KIeEbwa22s1rzXQTWDg7XxfH4icHYtUoV3gEkSkWAxQowlaXooYH+xr7386OhJr3NJJVj1qKnwZ2lZjU2Vlb+1tdEAAIXGKD2HJk21KEGfJ0dZJVVqJVJ8fLF5JlCHhagAADu7ITuIZX9AP5XuS04cfm2Xu7OepIN3sZkwR4qMto94cLHUKTjXZ1sSCgmtAAAVXUlEQVR4nO2di1saSdaHkeYOQYRgRKODOALBBEk0CBoNSvCCCCaj5ooxQxIvY247OzOZ3WyS79vszv7ZW5fupqtvdENVO2bze+aZJFA23a+nqk6dc6qw2b7pm2grEonMzs6OjY29eQp0E2nislLv8FvvQaM3b8fGwM9MRibP+uYpa3Ly7ds3b27v3JyenpiYmJ6eHgSKA2WQ+tSE38qARrDxNP7JwYmdndtvz/pxelNkcvbt2PvbH+OX4QMNDmoBMKVMZvrpWT9YlwI43rzfeXcZwohTQEEqfv6wTM6OPb05eJkJjnOM5eYEQx7nF8vbQcZMgAbHzvopDWib+NfkhAVY/uwz0fb8k1SKfMkKa/kTY4lsnz5J5YZT9hny9ZusR5a+vunZs3nkDjp+eHpwJZdLpexQuWPizdv/e1iOt6+fHnxKzQynUn67oBw5uLxh34sm2GA5vjH/cHs7EjHWOhLZ3p6fv3bw/ZWZXI4AgjV8nWhuBRaDd25SxzPDw7nczMyw3X7lyZMnBzeQrreFXwBvvbLbUzOQBsQh58ErdUpc/O00cyyXGWHJic/kT4kabkt8TYMEieUGcfFZ9ljiTKjYtnOdH9a4Uk++EizXhxliYe/PZXbOAxa73Wost88FlqrFWAbfnAssw1ZjYbRSpIxlhpgv2WOZZrQkOu9Y1JzcGKlusJymqGIhvX/2WCbE+H+snC0WSvkTn9vnIeV2u+v5fKNQzGbLZYNYbpxvLO8gkGyxVPd4vF6fDxDg1ARe9/l8Xi+EVC81itl0Bxs6z1gyyfiXZsnn8fo0aGggwoDqpUJW03goYxmetwpLJpk5fOBM+EwAUeDxeriGOpkn5xNLPPnjg0TC2S2SNhufp178WrDEky+fU2AikikpTOZ7Iwtj4yIjC2ywZJIvOWpQMBnPSZrEQpeKPXWNOZbMlxpdKBhMiZib6FKxAksfpwrFjSdhH5qI5cKv685Xbq9kjIlQDbdYgSX+LCE+itPNQwD+SL1eb5SASwLUTMvUBC8WSo18nRPcGzUw3lIby8y5w7IHu5DT6QIT0fNHjUIzm40Z9V1tyBluFkp1r8erROPLC63oBufkWJhE51484BKJ54/2Xr6IT/zbOA+ZytmST8HFI/Qj2lj83zPH0pdEimcyvUZbFFzcbv6decrBOSuwtNVLWCFWrCu7kYefjigvoC3GMnG1KyDpZiHv9qgtGzx8k2vnGstlk0DK2QJaa/s0VlK+Et/wFVMszLOKpoBwcHLW813cXsGl+0TZyyWxjLHFYijsjy2kAxBMxSc6upTdFmuxdJqI0s3SiddwNMZbF6kcU56frcWiPRHFsoU8Zyo85fM12z9O222RYWFc36I6EUEiyESMAoHdx+suSK9BO6doLRb5RBTLFvM+k0RwJKpJXohyyNJiLB8lH5UuljjTRBCVelER7j5gi4Vt7ZxQkgu6zYnJMLcUSylfKKbJxeYVyvOzDAtLKDjRGss26l0ZiYQLzAR4fPVGU2RDe362Dksmnnzxf43u+o06HQinXsjGGMzPMiyM+hBAkrn/uZ7Q8uF7YeP1uEv/vxaNRqn2IwJL5DIbJi9ePkoknNTjuSIbt8u5+rhip4iGMRbA5MseRyNB1ElOl6u2sOGnhIbAQjtmGU/e26uZZeIW8s8o4suLD3trpaxFNM7VzQqNDkVguUoTSyb58VndBBMx1VwvlQrFYjqdzrZrO7LgX8Vio1Sqw2W13uQO0Cyt7PdKhqgppIklc99wcpWfcEuFpnbqXaIyWmO7tT0f0J+41ka1FzREiJtmtXLyUUL1nuVEgH3kG81OdRoqiqVhOYgWG6fTtbpwp2swzLD0feyABdiIx51HfkcPKoM1hMulbpVOV22jSzAkFppxhfhLbS7QSKReak+KpMZbWmhcq3eiPWN5SjXcknyu/kuEK+BGj0Yi1fwwmJb3V1471cg4XS2t/Q6GsdAN5WZeKM0FmIm31KSHBAotn6HDsgGMRknGye2bNxiikINyXCG5l5Ax8XCFtObjdSsxqADQVNTIuCqmuRBlPzuU10TSbuQEXadAZzAhRQQsIZmFVTkZ177ZfkRg+UiXSl/mi2AuzgT3TxZMbMrIHCBjfyzjUjNrLgSWd5Sx9CU/JxCTxOd779hAsdmiClU3Wr2aC7Erj/4COgmmgsSjw3gy3tOGmTJQtglUaECV8qLcXldbtVUg6P7LhxfXmkksRF0ufSyZ+4nPX5IZUztDYrFyNpstFMAKKA8eycuvFPkKKVwlJUox8ajKZQ4KiYVF0U+mL4nGcf19vrFYOt1sAjOo18n1suEH16eyYnZsYY1FkOrQUkaVTnnOjUvBOgYOuqWyZXqClu4QYYiF2IsXS2eLDbgG1i37pwal1oX/bw2WzDQaWsoAR163SpC2wGpxvJvVohQLi+qWTCaeTPZ9Ofwn5GEdDp4J1+oytuC3scKCgdx7ufeISyQSVuJASICdrFe6j0SxwJKJA0flyyEGovQi2DPhVtd7i87RxoJs5N7Lz8+Ba8swB6Kr2tJ4ZWNtf9+Pnd4uAgtEKLdXLJDIi8PPz88OCC/o52K3t7bU2hqvVP0m6VDDAhOHPz6DvUYjgnhGwnyctaXH43fshlMlqQMJlm5DuQjJHjKSs6agKYSHW1qAQ05nNsSJHN2UiAEk8T87kracgA63tFnplHzsDQtOLzvPBxJR0HBq67p5WSKuYA5LBpqJBellt2TjkU+258jt5GX6qjCPtHlHi0y3WNA2VY7F8MojwBlo4AT6UFilwCsrEfjnvx6vr6/DIEsN3AiOuZigBL3gil2NDBFuMYoFMenZTHDOGf/a3UIC2uM9qTcahSZMQRs4VuA0Jw3KVauVSmVza721VKsJiDqScS2NK8kQB6wZxBKnsHXX7XOXYM4Zqdg4OSkBS0iXzWZK5KWEfr9fgOTfr4xvLiytcpiPPpkNWW8iTp4whiVzr+fhxOfl1PYym5deKaGAqLpfWXm8VNOjA8i09qVgiFMKjWFJqu/INCq3z+NrUEoWGdu4yeMBdNZfQ9tRvX2wslzxt8mYxqKXWuaQZ6BtsSj1TDGB9tBMKSGmYwdwVp2qbJzOhSoOWPk/mcaSrOv1U+4BEHTuFB3NLdZF0lM3xdtoebQ/vr6qYjdOPrxJ+P4GsWgbizPxHG9LTL64/0zi5aEjI/JF+mnWV91GDpDlrK3AzCyJxjUepYzFmeBexvlGMLwQv/fsETSbhLfnIhYt9VbS7seZthphNCjRRp6wYAzLAzUuwDQeHSbjREtUjbt3n9GJajZjVcp+Qcrko3+/CmXf31qSPAnMyw6bx9KXeUSOG3DfN/fg8GNSLa+fibM6I8um3OUrf37YxfbX1tY2VoDWoZZWUd4Ru8JiMpJ4HFfFb889NI+lL3mIO0fCif7//PPhi6QqEyRGR3tCXUvZCQz7+/vj4xsLCwutJeDGIXcEP7a4KDDgWjgXorIjkIw7//F7h8/29h7svfzxBd73rd32JjMqtivQ29/Y2mpBb9/ZXhF1tXYUsaxHZcermVkqwq/BSMZ1iSDRP34vVk5ni4VG/sTNmbECo3Ld8cvOKGSxU3GC0heqxNLpYgFVK3uEBLVxA2jLpZSTeBulINlj+ajxmEZVzjYbpbzHayIvSzw9BxMBQK0FpHGlNuHr67DN64UVtDLyv2KNpdsDT+FZfY0S5zWWiJRYQm11tdVqraxsra1V4Owrn5SVIt+2K7w5FlhMH8GBeNR9HXEAw+FBcDDrsbmwATNDMgBd+nnk4S1MsBj3WmLpZiPv1jlQgeNDd154xE09/6/Hm+OVO1W/1A665CDHQp7EzQCLsSM4yvzmcA0eYuzOe5JvwBOT0FJiPhelBoKU7Dh7BhULHZ25crOBjtxQ6zACDe6kVChm5aE76pt821iIs/hYYMnoEIGbXL1qJsLj8NahbWgGMqlv8hVF+v4MsGj6uLGmyuZwHgfcWVTsGNelfXaYFAv5VRkMsLxXtRKIRNpr3OJGq6KhjVZQpiJzfzIsSte/XKhLkMBDTcHgAcaOptkgFfVjFSRYyO+boY9FFlVIN3xix0E7mOsl5VBqUJTP9pRK9u1EDLBIq3GzdY9PQOLxlYpdbMSTiPbRJFZikSwUs3X+mEHAJF/seVsE9YNstLHQL0AVD2yJ5T08FE++KX/EbkT7/D1LsQgnh2V5KJwvT2n7DOXTlKXyX2GMRajdbniEmadOB4rNVmU34jLHwp9jkxaoAC6cuLeD3/mC6jOKMEOfLpcNz0rH7Jw59lj4sEJDeXQpxwl8JOU8/HkKXL1+UiqVisViOpvWKOagfkaWDhbq+4n4sELTo4ZFU21ePCouf9IAqyPpVyDQPsPSUiyCN9d0exSSnS6tu3cI2xRk5ObyqBLmP3YhyHIesYjRlphcZf54aXjmNIxdl0r5eh0GsCVbzdQ48bEXFJ5sbY6jetKuCrXPEEtXYf8Y3JeYbRYKjXy+7hYj/cqIDA7fwvr+zQ1UikzpsB8FFto7W2lkFGO2Mt6wd3KCdy0qAOHwNvd6faVSpQFHgYX29nDqXy0Zi8ECy1KecylrvrDtrLa21owXsZ8NFuPH45pUzl5dG19ZRxVxsqQiLmLfrBgqYv+6sMB1YrtgcLOlKBhEvWppa62rE7TOLRbpOlEsGNxaR8WmbTjQbmoL5rdbKbDQPb+F2XcoqgX9MR3QtR6vEtWUeHOeqSPpFFgoH8XNDIv2OhHRqVa2WjWJ3fDnRBklc16xdFwn+lGlKcEG1vdvqNb3fzVYjK0Tsd0srIonUYAZa2ncb4BMSvZ5lL8OmhUWE+tEyObO1pKABnQnRX2/UrLo3HnBYjKfCNHsb73mx2EwP63v64NhjEU31dqD1KLbeKy1ay0b4buV9ZpApjYe1Tl3QZYnsl3VwfIdki6F7xQaGVE8U+RoZGSkUx0DaiSX8KYynwgGjA8//7rsWAb//fbzh6q6McBj2LZqqECKc3IL2uOvLKuoe6alA0kXi0OhgEPxxBfmRkdDFztggY1kCu0KbyryidE/fl8GRAQtL//+h8YTAzLVLXyiltPZqmpYjKyQwzarjeU7/JGa5pIBUmIZuKR84oDDEe6IJaC4VFDEIqv099t/X5a1Xf5Ze+yAZBZQb3K6gMWoNSFr23WPER7gnzMejw8ODk4DTUBND2L13b69szNgDRbSa4l+cMipOJa1rEUks9aCncnpWlHrSbIiMQ0smczgoGAJwfdPn46Njc0CTUaAiB8PQRBDUgUGesASJC4ldiIynxj9ZVnoOo6fgOCfjuWO59j4o/YtzgXPvFE5wpA8n1yOBdAYBAbRd/P2m7G/BfnBQmewjISgeWiMk+axBPvJKwmffCp15gQqy7/+8ge/kfOvvy3/ZuR4n2h0A44yrgWlwQzLbgefx5eJD05PXB7ceTP29uokNoi7YXCb4OPDdzth6fDAxrFoNZKuE/0fEJXln/4izstgpv7jgzHHxh9dW3VxzlXFEks+Q/eBYWNicOf92Owk2T+CA47Fo90B3ce2CIvkGfzVZX6EJR7MeMDbH70DR195R5KPuTchELXbBE8cuHAx7HCEtKPW1mCRrhNTvyIqv/SQNPJHNziXa43kQu5V1NYUADJnGxlyOBanNBtZg0WyTvT/dRnZSq+b0BZccP+DVHKHTkM/gO6za4vMgee+pdnIGiySoSX6EzSWn7o6Plmq6H7NJfOFqp0eQ3jgMDCTW8AzCem2Yo+lPT7i8baDj2JI/ujjJQGuP5UazuVm5DEXNY2M4qkZDi5DyjmXlyVYJHWn0d+gsRiajDsqumHHOOyfDm7MPwQz0UGnB7HZ+oHXMgT+vIrcCa1WlmC5PjOcSmH7QNPQ8l96yQgB00Awcv4rr67duL4tGVIinYcXMD1jGuBuB4JarSzBcvzw9ODV9zMzuVwO+yymxls/AgFQABa5mZlPnw4OTk8fbke6SvNBI1k8gn+DZqPp6Frkt2Adbz/8B7iZgZ+rOcQoN4yUkgm/Ct8HzWbsV6qfDp4cnN64fv3h8bHe5Y0I+SsIKBxkwlpTtKVYbGh65Ee64+3t7evzUDeuEbqBXpzfhup0Y6YFp2c8L6Mp+geNZlZjgStTHe+StdD0zN8jnKIDGj3RYizw44CPeWYSpmcovSkaYzmakkilpfHAQjgk0ZwizgdHvM6/BXba5adnKLTi31Vvh359A4sSBVQm8y7DUMquC5ciOj43c4WkzkoY9KJF9XYICyG1MMTXggUaa7vf6EzRtLEMhCUaVXSXM8ZyV5yehZvReCrciQISzfXSiQZ2py5KpHALzhjLpQHpp0e0Bzo85F64KtEFZSvjM5F2CAPpbLFMoqGl/aDQiVL3FiyeoBEWZR7KIh0twiB8u2PArAdeCcj1P+W37AYVKRuNKfosvFy9TARTzSmpaMSirMZyaUDLbtkL9mDHotTfBBOTuqNrNRboK2hHf9jqbhD+SiISwQk7qJYushoLGvUCnT6PjRyK8K3mDGA1FjhHnlEvggkiuXOAFvQqHonVWFDA5WwWi1OLyl8InJvU0kWWYzkCS3vHaAevj4lQCkRmGbBPq7mXlmOxoQVlwPpIFHL15cUYyI9SiUVZj2UKmsuAg92BfxqCw6tyDrw0IJmiL+7289akgyVyd7efv3mdFJCRRrbIRbEVvhNtLpP9tzqj7UbQNRhV+CgwRCfAujUUDPO9TBtLZGgxGA7jm9d84kggHAzzlqmDJQwuNSpwuICczYEh2eiH354MhYPKeAQNwaBTSPG7QOHCMPrrSKi9FtDGchF6GPwojeJ7F20RQvAN6A8JAyiPJaJsNYUuJRI7wjGeIceIeJeRkVv4fvrhBQOaSdDuhZ5fZXANiKsR9Cy8Y6ON5VawDQ/Xf4UI/R1eC47ughEqY7mgETKJXcml0A1gLgOjgVt3L45MXez/ITA0gO8Huly6dUrdCtZvqE3FsG/hcAjGgtex2ljQDfJvqVQLYsRB1OiWZiPsJ1ySXArpaE6odgyHRxfD6CoB1KtRBzMwcJsW9JfU1qgwF4CDq8imeZ9XG0t/UGYIalh2OzRq5zXJWeCCY1Re4hk4Eu6eBZbIXDAYVItnozfmYG9GY97QXfHVsCoWNAKFcC+/AH9WphDEchTo0OhIfilBU45AsE1mYDF0Cf0qp+AF5+hHHq72A6k6kXfhO+gDj+ZGQ/zoE9kFL6p35d3QqBDXnexX0QUjjTCLfvCBCpdhpN8RCsBa70BocXdK8O9ugQuymaE760LHAn6oq0ZaGWqk1SpyFVWpRsimKku3b/qmb/qmb/qm86P/AlK3LoOZCCJ/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0" descr="data:image/png;base64,iVBORw0KGgoAAAANSUhEUgAAARYAAAC1CAMAAACtbCCJAAABm1BMVEX///80M5HsKi8AoFQuJFsAo1UApVYAn1EAmUIAmkYAnErvJi4QAE3e3uMkF1V9epMFAEorIFkgElP49/mXlKfzIC0lJIw/OGYYAVDu9vHrERnCwcsQDocZBVCmpsgyLX01LJOyXz4ApVAZF4nvWFvm5u82KJTrHCLP5tftP0M1L5KlorPZ2N7zkJLC4M0fHYrrCRT4wsP0m53qAADLy95QT5xRsXgAAESQyaam07f3uLmMdkVTTXMbC1Fei01vb6twvI4UJF2laEHf7+XPSTfDUzpTj07NSziDe0e6WjzlMjGZb0M1mFGga0I3qWmDxJz72tqNip8uTodIQWteXaJoY4Ifd3IrWYIag2r5zM0Tj2KIeEbwa22s1rzXQTWDg7XxfH4icHYtUoV3gEkSkWAxQowlaXooYH+xr7386OhJr3NJJVj1qKnwZ2lZjU2Vlb+1tdEAAIXGKD2HJk21KEGfJ0dZJVVqJVJ8fLF5JlCHhagAADu7ITuIZX9AP5XuS04cfm2Xu7OepIN3sZkwR4qMto94cLHUKTjXZ1sSCgmtAAAVXUlEQVR4nO2di1saSdaHkeYOQYRgRKODOALBBEk0CBoNSvCCCCaj5ooxQxIvY247OzOZ3WyS79vszv7ZW5fupqtvdENVO2bze+aZJFA23a+nqk6dc6qw2b7pm2grEonMzs6OjY29eQp0E2nislLv8FvvQaM3b8fGwM9MRibP+uYpa3Ly7ds3b27v3JyenpiYmJ6eHgSKA2WQ+tSE38qARrDxNP7JwYmdndtvz/pxelNkcvbt2PvbH+OX4QMNDmoBMKVMZvrpWT9YlwI43rzfeXcZwohTQEEqfv6wTM6OPb05eJkJjnOM5eYEQx7nF8vbQcZMgAbHzvopDWib+NfkhAVY/uwz0fb8k1SKfMkKa/kTY4lsnz5J5YZT9hny9ZusR5a+vunZs3nkDjp+eHpwJZdLpexQuWPizdv/e1iOt6+fHnxKzQynUn67oBw5uLxh34sm2GA5vjH/cHs7EjHWOhLZ3p6fv3bw/ZWZXI4AgjV8nWhuBRaDd25SxzPDw7nczMyw3X7lyZMnBzeQrreFXwBvvbLbUzOQBsQh58ErdUpc/O00cyyXGWHJic/kT4kabkt8TYMEieUGcfFZ9ljiTKjYtnOdH9a4Uk++EizXhxliYe/PZXbOAxa73Wost88FlqrFWAbfnAssw1ZjYbRSpIxlhpgv2WOZZrQkOu9Y1JzcGKlusJymqGIhvX/2WCbE+H+snC0WSvkTn9vnIeV2u+v5fKNQzGbLZYNYbpxvLO8gkGyxVPd4vF6fDxDg1ARe9/l8Xi+EVC81itl0Bxs6z1gyyfiXZsnn8fo0aGggwoDqpUJW03goYxmetwpLJpk5fOBM+EwAUeDxeriGOpkn5xNLPPnjg0TC2S2SNhufp178WrDEky+fU2AikikpTOZ7Iwtj4yIjC2ywZJIvOWpQMBnPSZrEQpeKPXWNOZbMlxpdKBhMiZib6FKxAksfpwrFjSdhH5qI5cKv685Xbq9kjIlQDbdYgSX+LCE+itPNQwD+SL1eb5SASwLUTMvUBC8WSo18nRPcGzUw3lIby8y5w7IHu5DT6QIT0fNHjUIzm40Z9V1tyBluFkp1r8erROPLC63oBufkWJhE51484BKJ54/2Xr6IT/zbOA+ZytmST8HFI/Qj2lj83zPH0pdEimcyvUZbFFzcbv6decrBOSuwtNVLWCFWrCu7kYefjigvoC3GMnG1KyDpZiHv9qgtGzx8k2vnGstlk0DK2QJaa/s0VlK+Et/wFVMszLOKpoBwcHLW813cXsGl+0TZyyWxjLHFYijsjy2kAxBMxSc6upTdFmuxdJqI0s3SiddwNMZbF6kcU56frcWiPRHFsoU8Zyo85fM12z9O222RYWFc36I6EUEiyESMAoHdx+suSK9BO6doLRb5RBTLFvM+k0RwJKpJXohyyNJiLB8lH5UuljjTRBCVelER7j5gi4Vt7ZxQkgu6zYnJMLcUSylfKKbJxeYVyvOzDAtLKDjRGss26l0ZiYQLzAR4fPVGU2RDe362Dksmnnzxf43u+o06HQinXsjGGMzPMiyM+hBAkrn/uZ7Q8uF7YeP1uEv/vxaNRqn2IwJL5DIbJi9ePkoknNTjuSIbt8u5+rhip4iGMRbA5MseRyNB1ElOl6u2sOGnhIbAQjtmGU/e26uZZeIW8s8o4suLD3trpaxFNM7VzQqNDkVguUoTSyb58VndBBMx1VwvlQrFYjqdzrZrO7LgX8Vio1Sqw2W13uQO0Cyt7PdKhqgppIklc99wcpWfcEuFpnbqXaIyWmO7tT0f0J+41ka1FzREiJtmtXLyUUL1nuVEgH3kG81OdRoqiqVhOYgWG6fTtbpwp2swzLD0feyABdiIx51HfkcPKoM1hMulbpVOV22jSzAkFppxhfhLbS7QSKReak+KpMZbWmhcq3eiPWN5SjXcknyu/kuEK+BGj0Yi1fwwmJb3V1471cg4XS2t/Q6GsdAN5WZeKM0FmIm31KSHBAotn6HDsgGMRknGye2bNxiikINyXCG5l5Ax8XCFtObjdSsxqADQVNTIuCqmuRBlPzuU10TSbuQEXadAZzAhRQQsIZmFVTkZ177ZfkRg+UiXSl/mi2AuzgT3TxZMbMrIHCBjfyzjUjNrLgSWd5Sx9CU/JxCTxOd779hAsdmiClU3Wr2aC7Erj/4COgmmgsSjw3gy3tOGmTJQtglUaECV8qLcXldbtVUg6P7LhxfXmkksRF0ufSyZ+4nPX5IZUztDYrFyNpstFMAKKA8eycuvFPkKKVwlJUox8ajKZQ4KiYVF0U+mL4nGcf19vrFYOt1sAjOo18n1suEH16eyYnZsYY1FkOrQUkaVTnnOjUvBOgYOuqWyZXqClu4QYYiF2IsXS2eLDbgG1i37pwal1oX/bw2WzDQaWsoAR163SpC2wGpxvJvVohQLi+qWTCaeTPZ9Ofwn5GEdDp4J1+oytuC3scKCgdx7ufeISyQSVuJASICdrFe6j0SxwJKJA0flyyEGovQi2DPhVtd7i87RxoJs5N7Lz8+Ba8swB6Kr2tJ4ZWNtf9+Pnd4uAgtEKLdXLJDIi8PPz88OCC/o52K3t7bU2hqvVP0m6VDDAhOHPz6DvUYjgnhGwnyctaXH43fshlMlqQMJlm5DuQjJHjKSs6agKYSHW1qAQ05nNsSJHN2UiAEk8T87kracgA63tFnplHzsDQtOLzvPBxJR0HBq67p5WSKuYA5LBpqJBellt2TjkU+258jt5GX6qjCPtHlHi0y3WNA2VY7F8MojwBlo4AT6UFilwCsrEfjnvx6vr6/DIEsN3AiOuZigBL3gil2NDBFuMYoFMenZTHDOGf/a3UIC2uM9qTcahSZMQRs4VuA0Jw3KVauVSmVza721VKsJiDqScS2NK8kQB6wZxBKnsHXX7XOXYM4Zqdg4OSkBS0iXzWZK5KWEfr9fgOTfr4xvLiytcpiPPpkNWW8iTp4whiVzr+fhxOfl1PYym5deKaGAqLpfWXm8VNOjA8i09qVgiFMKjWFJqu/INCq3z+NrUEoWGdu4yeMBdNZfQ9tRvX2wslzxt8mYxqKXWuaQZ6BtsSj1TDGB9tBMKSGmYwdwVp2qbJzOhSoOWPk/mcaSrOv1U+4BEHTuFB3NLdZF0lM3xdtoebQ/vr6qYjdOPrxJ+P4GsWgbizPxHG9LTL64/0zi5aEjI/JF+mnWV91GDpDlrK3AzCyJxjUepYzFmeBexvlGMLwQv/fsETSbhLfnIhYt9VbS7seZthphNCjRRp6wYAzLAzUuwDQeHSbjREtUjbt3n9GJajZjVcp+Qcrko3+/CmXf31qSPAnMyw6bx9KXeUSOG3DfN/fg8GNSLa+fibM6I8um3OUrf37YxfbX1tY2VoDWoZZWUd4Ru8JiMpJ4HFfFb889NI+lL3mIO0fCif7//PPhi6QqEyRGR3tCXUvZCQz7+/vj4xsLCwutJeDGIXcEP7a4KDDgWjgXorIjkIw7//F7h8/29h7svfzxBd73rd32JjMqtivQ29/Y2mpBb9/ZXhF1tXYUsaxHZcermVkqwq/BSMZ1iSDRP34vVk5ni4VG/sTNmbECo3Ld8cvOKGSxU3GC0heqxNLpYgFVK3uEBLVxA2jLpZSTeBulINlj+ajxmEZVzjYbpbzHayIvSzw9BxMBQK0FpHGlNuHr67DN64UVtDLyv2KNpdsDT+FZfY0S5zWWiJRYQm11tdVqraxsra1V4Owrn5SVIt+2K7w5FlhMH8GBeNR9HXEAw+FBcDDrsbmwATNDMgBd+nnk4S1MsBj3WmLpZiPv1jlQgeNDd154xE09/6/Hm+OVO1W/1A665CDHQp7EzQCLsSM4yvzmcA0eYuzOe5JvwBOT0FJiPhelBoKU7Dh7BhULHZ25crOBjtxQ6zACDe6kVChm5aE76pt821iIs/hYYMnoEIGbXL1qJsLj8NahbWgGMqlv8hVF+v4MsGj6uLGmyuZwHgfcWVTsGNelfXaYFAv5VRkMsLxXtRKIRNpr3OJGq6KhjVZQpiJzfzIsSte/XKhLkMBDTcHgAcaOptkgFfVjFSRYyO+boY9FFlVIN3xix0E7mOsl5VBqUJTP9pRK9u1EDLBIq3GzdY9PQOLxlYpdbMSTiPbRJFZikSwUs3X+mEHAJF/seVsE9YNstLHQL0AVD2yJ5T08FE++KX/EbkT7/D1LsQgnh2V5KJwvT2n7DOXTlKXyX2GMRajdbniEmadOB4rNVmU34jLHwp9jkxaoAC6cuLeD3/mC6jOKMEOfLpcNz0rH7Jw59lj4sEJDeXQpxwl8JOU8/HkKXL1+UiqVisViOpvWKOagfkaWDhbq+4n4sELTo4ZFU21ePCouf9IAqyPpVyDQPsPSUiyCN9d0exSSnS6tu3cI2xRk5ObyqBLmP3YhyHIesYjRlphcZf54aXjmNIxdl0r5eh0GsCVbzdQ48bEXFJ5sbY6jetKuCrXPEEtXYf8Y3JeYbRYKjXy+7hYj/cqIDA7fwvr+zQ1UikzpsB8FFto7W2lkFGO2Mt6wd3KCdy0qAOHwNvd6faVSpQFHgYX29nDqXy0Zi8ECy1KecylrvrDtrLa21owXsZ8NFuPH45pUzl5dG19ZRxVxsqQiLmLfrBgqYv+6sMB1YrtgcLOlKBhEvWppa62rE7TOLRbpOlEsGNxaR8WmbTjQbmoL5rdbKbDQPb+F2XcoqgX9MR3QtR6vEtWUeHOeqSPpFFgoH8XNDIv2OhHRqVa2WjWJ3fDnRBklc16xdFwn+lGlKcEG1vdvqNb3fzVYjK0Tsd0srIonUYAZa2ncb4BMSvZ5lL8OmhUWE+tEyObO1pKABnQnRX2/UrLo3HnBYjKfCNHsb73mx2EwP63v64NhjEU31dqD1KLbeKy1ay0b4buV9ZpApjYe1Tl3QZYnsl3VwfIdki6F7xQaGVE8U+RoZGSkUx0DaiSX8KYynwgGjA8//7rsWAb//fbzh6q6McBj2LZqqECKc3IL2uOvLKuoe6alA0kXi0OhgEPxxBfmRkdDFztggY1kCu0KbyryidE/fl8GRAQtL//+h8YTAzLVLXyiltPZqmpYjKyQwzarjeU7/JGa5pIBUmIZuKR84oDDEe6IJaC4VFDEIqv099t/X5a1Xf5Ze+yAZBZQb3K6gMWoNSFr23WPER7gnzMejw8ODk4DTUBND2L13b69szNgDRbSa4l+cMipOJa1rEUks9aCncnpWlHrSbIiMQ0smczgoGAJwfdPn46Njc0CTUaAiB8PQRBDUgUGesASJC4ldiIynxj9ZVnoOo6fgOCfjuWO59j4o/YtzgXPvFE5wpA8n1yOBdAYBAbRd/P2m7G/BfnBQmewjISgeWiMk+axBPvJKwmffCp15gQqy7/+8ge/kfOvvy3/ZuR4n2h0A44yrgWlwQzLbgefx5eJD05PXB7ceTP29uokNoi7YXCb4OPDdzth6fDAxrFoNZKuE/0fEJXln/4izstgpv7jgzHHxh9dW3VxzlXFEks+Q/eBYWNicOf92Owk2T+CA47Fo90B3ce2CIvkGfzVZX6EJR7MeMDbH70DR195R5KPuTchELXbBE8cuHAx7HCEtKPW1mCRrhNTvyIqv/SQNPJHNziXa43kQu5V1NYUADJnGxlyOBanNBtZg0WyTvT/dRnZSq+b0BZccP+DVHKHTkM/gO6za4vMgee+pdnIGiySoSX6EzSWn7o6Plmq6H7NJfOFqp0eQ3jgMDCTW8AzCem2Yo+lPT7i8baDj2JI/ujjJQGuP5UazuVm5DEXNY2M4qkZDi5DyjmXlyVYJHWn0d+gsRiajDsqumHHOOyfDm7MPwQz0UGnB7HZ+oHXMgT+vIrcCa1WlmC5PjOcSmH7QNPQ8l96yQgB00Awcv4rr67duL4tGVIinYcXMD1jGuBuB4JarSzBcvzw9ODV9zMzuVwO+yymxls/AgFQABa5mZlPnw4OTk8fbke6SvNBI1k8gn+DZqPp6Frkt2Adbz/8B7iZgZ+rOcQoN4yUkgm/Ct8HzWbsV6qfDp4cnN64fv3h8bHe5Y0I+SsIKBxkwlpTtKVYbGh65Ee64+3t7evzUDeuEbqBXpzfhup0Y6YFp2c8L6Mp+geNZlZjgStTHe+StdD0zN8jnKIDGj3RYizw44CPeWYSpmcovSkaYzmakkilpfHAQjgk0ZwizgdHvM6/BXba5adnKLTi31Vvh359A4sSBVQm8y7DUMquC5ciOj43c4WkzkoY9KJF9XYICyG1MMTXggUaa7vf6EzRtLEMhCUaVXSXM8ZyV5yehZvReCrciQISzfXSiQZ2py5KpHALzhjLpQHpp0e0Bzo85F64KtEFZSvjM5F2CAPpbLFMoqGl/aDQiVL3FiyeoBEWZR7KIh0twiB8u2PArAdeCcj1P+W37AYVKRuNKfosvFy9TARTzSmpaMSirMZyaUDLbtkL9mDHotTfBBOTuqNrNRboK2hHf9jqbhD+SiISwQk7qJYushoLGvUCnT6PjRyK8K3mDGA1FjhHnlEvggkiuXOAFvQqHonVWFDA5WwWi1OLyl8InJvU0kWWYzkCS3vHaAevj4lQCkRmGbBPq7mXlmOxoQVlwPpIFHL15cUYyI9SiUVZj2UKmsuAg92BfxqCw6tyDrw0IJmiL+7289akgyVyd7efv3mdFJCRRrbIRbEVvhNtLpP9tzqj7UbQNRhV+CgwRCfAujUUDPO9TBtLZGgxGA7jm9d84kggHAzzlqmDJQwuNSpwuICczYEh2eiH354MhYPKeAQNwaBTSPG7QOHCMPrrSKi9FtDGchF6GPwojeJ7F20RQvAN6A8JAyiPJaJsNYUuJRI7wjGeIceIeJeRkVv4fvrhBQOaSdDuhZ5fZXANiKsR9Cy8Y6ON5VawDQ/Xf4UI/R1eC47ughEqY7mgETKJXcml0A1gLgOjgVt3L45MXez/ITA0gO8Huly6dUrdCtZvqE3FsG/hcAjGgtex2ljQDfJvqVQLYsRB1OiWZiPsJ1ySXArpaE6odgyHRxfD6CoB1KtRBzMwcJsW9JfU1qgwF4CDq8imeZ9XG0t/UGYIalh2OzRq5zXJWeCCY1Re4hk4Eu6eBZbIXDAYVItnozfmYG9GY97QXfHVsCoWNAKFcC+/AH9WphDEchTo0OhIfilBU45AsE1mYDF0Cf0qp+AF5+hHHq72A6k6kXfhO+gDj+ZGQ/zoE9kFL6p35d3QqBDXnexX0QUjjTCLfvCBCpdhpN8RCsBa70BocXdK8O9ugQuymaE760LHAn6oq0ZaGWqk1SpyFVWpRsimKku3b/qmb/qmb/qm86P/AlK3LoOZCCJ/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data:image/png;base64,iVBORw0KGgoAAAANSUhEUgAAARYAAAC1CAMAAACtbCCJAAABm1BMVEX///80M5HsKi8AoFQuJFsAo1UApVYAn1EAmUIAmkYAnErvJi4QAE3e3uMkF1V9epMFAEorIFkgElP49/mXlKfzIC0lJIw/OGYYAVDu9vHrERnCwcsQDocZBVCmpsgyLX01LJOyXz4ApVAZF4nvWFvm5u82KJTrHCLP5tftP0M1L5KlorPZ2N7zkJLC4M0fHYrrCRT4wsP0m53qAADLy95QT5xRsXgAAESQyaam07f3uLmMdkVTTXMbC1Fei01vb6twvI4UJF2laEHf7+XPSTfDUzpTj07NSziDe0e6WjzlMjGZb0M1mFGga0I3qWmDxJz72tqNip8uTodIQWteXaJoY4Ifd3IrWYIag2r5zM0Tj2KIeEbwa22s1rzXQTWDg7XxfH4icHYtUoV3gEkSkWAxQowlaXooYH+xr7386OhJr3NJJVj1qKnwZ2lZjU2Vlb+1tdEAAIXGKD2HJk21KEGfJ0dZJVVqJVJ8fLF5JlCHhagAADu7ITuIZX9AP5XuS04cfm2Xu7OepIN3sZkwR4qMto94cLHUKTjXZ1sSCgmtAAAVXUlEQVR4nO2di1saSdaHkeYOQYRgRKODOALBBEk0CBoNSvCCCCaj5ooxQxIvY247OzOZ3WyS79vszv7ZW5fupqtvdENVO2bze+aZJFA23a+nqk6dc6qw2b7pm2grEonMzs6OjY29eQp0E2nislLv8FvvQaM3b8fGwM9MRibP+uYpa3Ly7ds3b27v3JyenpiYmJ6eHgSKA2WQ+tSE38qARrDxNP7JwYmdndtvz/pxelNkcvbt2PvbH+OX4QMNDmoBMKVMZvrpWT9YlwI43rzfeXcZwohTQEEqfv6wTM6OPb05eJkJjnOM5eYEQx7nF8vbQcZMgAbHzvopDWib+NfkhAVY/uwz0fb8k1SKfMkKa/kTY4lsnz5J5YZT9hny9ZusR5a+vunZs3nkDjp+eHpwJZdLpexQuWPizdv/e1iOt6+fHnxKzQynUn67oBw5uLxh34sm2GA5vjH/cHs7EjHWOhLZ3p6fv3bw/ZWZXI4AgjV8nWhuBRaDd25SxzPDw7nczMyw3X7lyZMnBzeQrreFXwBvvbLbUzOQBsQh58ErdUpc/O00cyyXGWHJic/kT4kabkt8TYMEieUGcfFZ9ljiTKjYtnOdH9a4Uk++EizXhxliYe/PZXbOAxa73Wost88FlqrFWAbfnAssw1ZjYbRSpIxlhpgv2WOZZrQkOu9Y1JzcGKlusJymqGIhvX/2WCbE+H+snC0WSvkTn9vnIeV2u+v5fKNQzGbLZYNYbpxvLO8gkGyxVPd4vF6fDxDg1ARe9/l8Xi+EVC81itl0Bxs6z1gyyfiXZsnn8fo0aGggwoDqpUJW03goYxmetwpLJpk5fOBM+EwAUeDxeriGOpkn5xNLPPnjg0TC2S2SNhufp178WrDEky+fU2AikikpTOZ7Iwtj4yIjC2ywZJIvOWpQMBnPSZrEQpeKPXWNOZbMlxpdKBhMiZib6FKxAksfpwrFjSdhH5qI5cKv685Xbq9kjIlQDbdYgSX+LCE+itPNQwD+SL1eb5SASwLUTMvUBC8WSo18nRPcGzUw3lIby8y5w7IHu5DT6QIT0fNHjUIzm40Z9V1tyBluFkp1r8erROPLC63oBufkWJhE51484BKJ54/2Xr6IT/zbOA+ZytmST8HFI/Qj2lj83zPH0pdEimcyvUZbFFzcbv6decrBOSuwtNVLWCFWrCu7kYefjigvoC3GMnG1KyDpZiHv9qgtGzx8k2vnGstlk0DK2QJaa/s0VlK+Et/wFVMszLOKpoBwcHLW813cXsGl+0TZyyWxjLHFYijsjy2kAxBMxSc6upTdFmuxdJqI0s3SiddwNMZbF6kcU56frcWiPRHFsoU8Zyo85fM12z9O222RYWFc36I6EUEiyESMAoHdx+suSK9BO6doLRb5RBTLFvM+k0RwJKpJXohyyNJiLB8lH5UuljjTRBCVelER7j5gi4Vt7ZxQkgu6zYnJMLcUSylfKKbJxeYVyvOzDAtLKDjRGss26l0ZiYQLzAR4fPVGU2RDe362Dksmnnzxf43u+o06HQinXsjGGMzPMiyM+hBAkrn/uZ7Q8uF7YeP1uEv/vxaNRqn2IwJL5DIbJi9ePkoknNTjuSIbt8u5+rhip4iGMRbA5MseRyNB1ElOl6u2sOGnhIbAQjtmGU/e26uZZeIW8s8o4suLD3trpaxFNM7VzQqNDkVguUoTSyb58VndBBMx1VwvlQrFYjqdzrZrO7LgX8Vio1Sqw2W13uQO0Cyt7PdKhqgppIklc99wcpWfcEuFpnbqXaIyWmO7tT0f0J+41ka1FzREiJtmtXLyUUL1nuVEgH3kG81OdRoqiqVhOYgWG6fTtbpwp2swzLD0feyABdiIx51HfkcPKoM1hMulbpVOV22jSzAkFppxhfhLbS7QSKReak+KpMZbWmhcq3eiPWN5SjXcknyu/kuEK+BGj0Yi1fwwmJb3V1471cg4XS2t/Q6GsdAN5WZeKM0FmIm31KSHBAotn6HDsgGMRknGye2bNxiikINyXCG5l5Ax8XCFtObjdSsxqADQVNTIuCqmuRBlPzuU10TSbuQEXadAZzAhRQQsIZmFVTkZ177ZfkRg+UiXSl/mi2AuzgT3TxZMbMrIHCBjfyzjUjNrLgSWd5Sx9CU/JxCTxOd779hAsdmiClU3Wr2aC7Erj/4COgmmgsSjw3gy3tOGmTJQtglUaECV8qLcXldbtVUg6P7LhxfXmkksRF0ufSyZ+4nPX5IZUztDYrFyNpstFMAKKA8eycuvFPkKKVwlJUox8ajKZQ4KiYVF0U+mL4nGcf19vrFYOt1sAjOo18n1suEH16eyYnZsYY1FkOrQUkaVTnnOjUvBOgYOuqWyZXqClu4QYYiF2IsXS2eLDbgG1i37pwal1oX/bw2WzDQaWsoAR163SpC2wGpxvJvVohQLi+qWTCaeTPZ9Ofwn5GEdDp4J1+oytuC3scKCgdx7ufeISyQSVuJASICdrFe6j0SxwJKJA0flyyEGovQi2DPhVtd7i87RxoJs5N7Lz8+Ba8swB6Kr2tJ4ZWNtf9+Pnd4uAgtEKLdXLJDIi8PPz88OCC/o52K3t7bU2hqvVP0m6VDDAhOHPz6DvUYjgnhGwnyctaXH43fshlMlqQMJlm5DuQjJHjKSs6agKYSHW1qAQ05nNsSJHN2UiAEk8T87kracgA63tFnplHzsDQtOLzvPBxJR0HBq67p5WSKuYA5LBpqJBellt2TjkU+258jt5GX6qjCPtHlHi0y3WNA2VY7F8MojwBlo4AT6UFilwCsrEfjnvx6vr6/DIEsN3AiOuZigBL3gil2NDBFuMYoFMenZTHDOGf/a3UIC2uM9qTcahSZMQRs4VuA0Jw3KVauVSmVza721VKsJiDqScS2NK8kQB6wZxBKnsHXX7XOXYM4Zqdg4OSkBS0iXzWZK5KWEfr9fgOTfr4xvLiytcpiPPpkNWW8iTp4whiVzr+fhxOfl1PYym5deKaGAqLpfWXm8VNOjA8i09qVgiFMKjWFJqu/INCq3z+NrUEoWGdu4yeMBdNZfQ9tRvX2wslzxt8mYxqKXWuaQZ6BtsSj1TDGB9tBMKSGmYwdwVp2qbJzOhSoOWPk/mcaSrOv1U+4BEHTuFB3NLdZF0lM3xdtoebQ/vr6qYjdOPrxJ+P4GsWgbizPxHG9LTL64/0zi5aEjI/JF+mnWV91GDpDlrK3AzCyJxjUepYzFmeBexvlGMLwQv/fsETSbhLfnIhYt9VbS7seZthphNCjRRp6wYAzLAzUuwDQeHSbjREtUjbt3n9GJajZjVcp+Qcrko3+/CmXf31qSPAnMyw6bx9KXeUSOG3DfN/fg8GNSLa+fibM6I8um3OUrf37YxfbX1tY2VoDWoZZWUd4Ru8JiMpJ4HFfFb889NI+lL3mIO0fCif7//PPhi6QqEyRGR3tCXUvZCQz7+/vj4xsLCwutJeDGIXcEP7a4KDDgWjgXorIjkIw7//F7h8/29h7svfzxBd73rd32JjMqtivQ29/Y2mpBb9/ZXhF1tXYUsaxHZcermVkqwq/BSMZ1iSDRP34vVk5ni4VG/sTNmbECo3Ld8cvOKGSxU3GC0heqxNLpYgFVK3uEBLVxA2jLpZSTeBulINlj+ajxmEZVzjYbpbzHayIvSzw9BxMBQK0FpHGlNuHr67DN64UVtDLyv2KNpdsDT+FZfY0S5zWWiJRYQm11tdVqraxsra1V4Owrn5SVIt+2K7w5FlhMH8GBeNR9HXEAw+FBcDDrsbmwATNDMgBd+nnk4S1MsBj3WmLpZiPv1jlQgeNDd154xE09/6/Hm+OVO1W/1A665CDHQp7EzQCLsSM4yvzmcA0eYuzOe5JvwBOT0FJiPhelBoKU7Dh7BhULHZ25crOBjtxQ6zACDe6kVChm5aE76pt821iIs/hYYMnoEIGbXL1qJsLj8NahbWgGMqlv8hVF+v4MsGj6uLGmyuZwHgfcWVTsGNelfXaYFAv5VRkMsLxXtRKIRNpr3OJGq6KhjVZQpiJzfzIsSte/XKhLkMBDTcHgAcaOptkgFfVjFSRYyO+boY9FFlVIN3xix0E7mOsl5VBqUJTP9pRK9u1EDLBIq3GzdY9PQOLxlYpdbMSTiPbRJFZikSwUs3X+mEHAJF/seVsE9YNstLHQL0AVD2yJ5T08FE++KX/EbkT7/D1LsQgnh2V5KJwvT2n7DOXTlKXyX2GMRajdbniEmadOB4rNVmU34jLHwp9jkxaoAC6cuLeD3/mC6jOKMEOfLpcNz0rH7Jw59lj4sEJDeXQpxwl8JOU8/HkKXL1+UiqVisViOpvWKOagfkaWDhbq+4n4sELTo4ZFU21ePCouf9IAqyPpVyDQPsPSUiyCN9d0exSSnS6tu3cI2xRk5ObyqBLmP3YhyHIesYjRlphcZf54aXjmNIxdl0r5eh0GsCVbzdQ48bEXFJ5sbY6jetKuCrXPEEtXYf8Y3JeYbRYKjXy+7hYj/cqIDA7fwvr+zQ1UikzpsB8FFto7W2lkFGO2Mt6wd3KCdy0qAOHwNvd6faVSpQFHgYX29nDqXy0Zi8ECy1KecylrvrDtrLa21owXsZ8NFuPH45pUzl5dG19ZRxVxsqQiLmLfrBgqYv+6sMB1YrtgcLOlKBhEvWppa62rE7TOLRbpOlEsGNxaR8WmbTjQbmoL5rdbKbDQPb+F2XcoqgX9MR3QtR6vEtWUeHOeqSPpFFgoH8XNDIv2OhHRqVa2WjWJ3fDnRBklc16xdFwn+lGlKcEG1vdvqNb3fzVYjK0Tsd0srIonUYAZa2ncb4BMSvZ5lL8OmhUWE+tEyObO1pKABnQnRX2/UrLo3HnBYjKfCNHsb73mx2EwP63v64NhjEU31dqD1KLbeKy1ay0b4buV9ZpApjYe1Tl3QZYnsl3VwfIdki6F7xQaGVE8U+RoZGSkUx0DaiSX8KYynwgGjA8//7rsWAb//fbzh6q6McBj2LZqqECKc3IL2uOvLKuoe6alA0kXi0OhgEPxxBfmRkdDFztggY1kCu0KbyryidE/fl8GRAQtL//+h8YTAzLVLXyiltPZqmpYjKyQwzarjeU7/JGa5pIBUmIZuKR84oDDEe6IJaC4VFDEIqv099t/X5a1Xf5Ze+yAZBZQb3K6gMWoNSFr23WPER7gnzMejw8ODk4DTUBND2L13b69szNgDRbSa4l+cMipOJa1rEUks9aCncnpWlHrSbIiMQ0smczgoGAJwfdPn46Njc0CTUaAiB8PQRBDUgUGesASJC4ldiIynxj9ZVnoOo6fgOCfjuWO59j4o/YtzgXPvFE5wpA8n1yOBdAYBAbRd/P2m7G/BfnBQmewjISgeWiMk+axBPvJKwmffCp15gQqy7/+8ge/kfOvvy3/ZuR4n2h0A44yrgWlwQzLbgefx5eJD05PXB7ceTP29uokNoi7YXCb4OPDdzth6fDAxrFoNZKuE/0fEJXln/4izstgpv7jgzHHxh9dW3VxzlXFEks+Q/eBYWNicOf92Owk2T+CA47Fo90B3ce2CIvkGfzVZX6EJR7MeMDbH70DR195R5KPuTchELXbBE8cuHAx7HCEtKPW1mCRrhNTvyIqv/SQNPJHNziXa43kQu5V1NYUADJnGxlyOBanNBtZg0WyTvT/dRnZSq+b0BZccP+DVHKHTkM/gO6za4vMgee+pdnIGiySoSX6EzSWn7o6Plmq6H7NJfOFqp0eQ3jgMDCTW8AzCem2Yo+lPT7i8baDj2JI/ujjJQGuP5UazuVm5DEXNY2M4qkZDi5DyjmXlyVYJHWn0d+gsRiajDsqumHHOOyfDm7MPwQz0UGnB7HZ+oHXMgT+vIrcCa1WlmC5PjOcSmH7QNPQ8l96yQgB00Awcv4rr67duL4tGVIinYcXMD1jGuBuB4JarSzBcvzw9ODV9zMzuVwO+yymxls/AgFQABa5mZlPnw4OTk8fbke6SvNBI1k8gn+DZqPp6Frkt2Adbz/8B7iZgZ+rOcQoN4yUkgm/Ct8HzWbsV6qfDp4cnN64fv3h8bHe5Y0I+SsIKBxkwlpTtKVYbGh65Ee64+3t7evzUDeuEbqBXpzfhup0Y6YFp2c8L6Mp+geNZlZjgStTHe+StdD0zN8jnKIDGj3RYizw44CPeWYSpmcovSkaYzmakkilpfHAQjgk0ZwizgdHvM6/BXba5adnKLTi31Vvh359A4sSBVQm8y7DUMquC5ciOj43c4WkzkoY9KJF9XYICyG1MMTXggUaa7vf6EzRtLEMhCUaVXSXM8ZyV5yehZvReCrciQISzfXSiQZ2py5KpHALzhjLpQHpp0e0Bzo85F64KtEFZSvjM5F2CAPpbLFMoqGl/aDQiVL3FiyeoBEWZR7KIh0twiB8u2PArAdeCcj1P+W37AYVKRuNKfosvFy9TARTzSmpaMSirMZyaUDLbtkL9mDHotTfBBOTuqNrNRboK2hHf9jqbhD+SiISwQk7qJYushoLGvUCnT6PjRyK8K3mDGA1FjhHnlEvggkiuXOAFvQqHonVWFDA5WwWi1OLyl8InJvU0kWWYzkCS3vHaAevj4lQCkRmGbBPq7mXlmOxoQVlwPpIFHL15cUYyI9SiUVZj2UKmsuAg92BfxqCw6tyDrw0IJmiL+7289akgyVyd7efv3mdFJCRRrbIRbEVvhNtLpP9tzqj7UbQNRhV+CgwRCfAujUUDPO9TBtLZGgxGA7jm9d84kggHAzzlqmDJQwuNSpwuICczYEh2eiH354MhYPKeAQNwaBTSPG7QOHCMPrrSKi9FtDGchF6GPwojeJ7F20RQvAN6A8JAyiPJaJsNYUuJRI7wjGeIceIeJeRkVv4fvrhBQOaSdDuhZ5fZXANiKsR9Cy8Y6ON5VawDQ/Xf4UI/R1eC47ughEqY7mgETKJXcml0A1gLgOjgVt3L45MXez/ITA0gO8Huly6dUrdCtZvqE3FsG/hcAjGgtex2ljQDfJvqVQLYsRB1OiWZiPsJ1ySXArpaE6odgyHRxfD6CoB1KtRBzMwcJsW9JfU1qgwF4CDq8imeZ9XG0t/UGYIalh2OzRq5zXJWeCCY1Re4hk4Eu6eBZbIXDAYVItnozfmYG9GY97QXfHVsCoWNAKFcC+/AH9WphDEchTo0OhIfilBU45AsE1mYDF0Cf0qp+AF5+hHHq72A6k6kXfhO+gDj+ZGQ/zoE9kFL6p35d3QqBDXnexX0QUjjTCLfvCBCpdhpN8RCsBa70BocXdK8O9ugQuymaE760LHAn6oq0ZaGWqk1SpyFVWpRsimKku3b/qmb/qmb/qm86P/AlK3LoOZCCJ/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2" name="Picture 24" descr="http://alainrelocations.com/wp-content/uploads/2013/01/logo_aflec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35632"/>
            <a:ext cx="18461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ight Arrow 27"/>
          <p:cNvSpPr/>
          <p:nvPr/>
        </p:nvSpPr>
        <p:spPr>
          <a:xfrm>
            <a:off x="4135581" y="5538007"/>
            <a:ext cx="844035" cy="538249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2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332509" y="290945"/>
            <a:ext cx="1143000" cy="990600"/>
          </a:xfrm>
          <a:prstGeom prst="star7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4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AutoShape 6" descr="http://govknow.com/assets/images/logos/CambridgeEducati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87058420"/>
              </p:ext>
            </p:extLst>
          </p:nvPr>
        </p:nvGraphicFramePr>
        <p:xfrm>
          <a:off x="2133600" y="290945"/>
          <a:ext cx="6705600" cy="438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s://upload.wikimedia.org/wikipedia/en/thumb/b/ba/Flag_of_Germany.svg/1280px-Flag_of_Germany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071254"/>
            <a:ext cx="1524000" cy="104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bva.bund.de/DE/Home/_module/themennavigation/Kontakt/_teaser/Bild_ZfA.png?__blob=thumbnail&amp;v=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971800"/>
            <a:ext cx="2362200" cy="118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bmi.bund.de/SharedDocs/Bilder/DE/bebilderteLinks/bva.jpg?__blob=wide&amp;v=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543792"/>
            <a:ext cx="2438400" cy="16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135581" y="5538007"/>
            <a:ext cx="844035" cy="538249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cdsc.ac.th/images/Logos/WDA%20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76800"/>
            <a:ext cx="19050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9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99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BASIC ACCREDITATION TERMINOLOGY </a:t>
            </a:r>
            <a:endParaRPr lang="en-US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29898819"/>
              </p:ext>
            </p:extLst>
          </p:nvPr>
        </p:nvGraphicFramePr>
        <p:xfrm>
          <a:off x="685800" y="1447800"/>
          <a:ext cx="7692736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png-2.vector.me/files/images/6/8/683511/uk_union_flag_thum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924983"/>
            <a:ext cx="1205345" cy="82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geografiasturisticas.files.wordpress.com/2014/09/bandera-de-franci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5919355"/>
            <a:ext cx="1066799" cy="7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upload.wikimedia.org/wikipedia/en/thumb/b/ba/Flag_of_Germany.svg/1280px-Flag_of_Germany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24983"/>
            <a:ext cx="990600" cy="71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32advisors.com/wp-content/uploads/2014/09/united-states-flag.gi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9" b="23048"/>
          <a:stretch/>
        </p:blipFill>
        <p:spPr bwMode="auto">
          <a:xfrm>
            <a:off x="1447800" y="6011141"/>
            <a:ext cx="1066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tel-lb.org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6019800"/>
            <a:ext cx="1142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99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BENEFITS OF ACCREDITATION 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Chance for self-evaluation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More reliable observations and data analysis </a:t>
            </a:r>
            <a:r>
              <a:rPr lang="en-US" sz="3200" dirty="0" smtClean="0"/>
              <a:t>(research-based approaches)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Self-regulating </a:t>
            </a:r>
            <a:r>
              <a:rPr lang="en-US" sz="3200" dirty="0"/>
              <a:t>school improvement   plans</a:t>
            </a:r>
            <a:r>
              <a:rPr lang="en-US" sz="3200" dirty="0" smtClean="0"/>
              <a:t> </a:t>
            </a: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Setting goals and systematically pursuing them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More efficient vision, mission, and values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More efficient decision-making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Collaborative and more involved efforts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Creating school team spirit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92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99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DO’S AND DON’TS </a:t>
            </a:r>
            <a:endParaRPr lang="en-US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8722649"/>
              </p:ext>
            </p:extLst>
          </p:nvPr>
        </p:nvGraphicFramePr>
        <p:xfrm>
          <a:off x="263236" y="1136073"/>
          <a:ext cx="8686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www.atel-lb.org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6019800"/>
            <a:ext cx="1142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45943" y="228600"/>
            <a:ext cx="8229600" cy="99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   QUESTIONS AND ANSWERS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atel-lb.org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6019800"/>
            <a:ext cx="1142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slampfr.com/wp-content/uploads/2015/04/q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262">
            <a:off x="7088766" y="421598"/>
            <a:ext cx="1436543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yexpression.com/ProdImages/IHMEDIUM/25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4000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628650" y="5257800"/>
            <a:ext cx="8229600" cy="609600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For more  info</a:t>
            </a:r>
            <a:r>
              <a:rPr lang="en-US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:     Manal </a:t>
            </a:r>
            <a:r>
              <a:rPr lang="en-US" sz="32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Zeineddine</a:t>
            </a:r>
            <a:r>
              <a:rPr lang="en-US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</a:t>
            </a:r>
            <a:r>
              <a:rPr lang="en-US" sz="2000" b="1" dirty="0" smtClean="0"/>
              <a:t>manal.zd@gmail.com</a:t>
            </a:r>
            <a:r>
              <a:rPr lang="en-US" sz="3200" b="1" dirty="0" smtClean="0"/>
              <a:t>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tel-lb.org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43600"/>
            <a:ext cx="1142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http://i1.wp.com/performancemanagementcompanyblog.files.wordpress.com/2014/03/tobusytoimprove.jpg?resize=408%2C26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96" y="609600"/>
            <a:ext cx="7075067" cy="4525962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Oval Callout 6"/>
          <p:cNvSpPr/>
          <p:nvPr/>
        </p:nvSpPr>
        <p:spPr>
          <a:xfrm>
            <a:off x="2133600" y="5029200"/>
            <a:ext cx="5749636" cy="1052945"/>
          </a:xfrm>
          <a:prstGeom prst="wedgeEllipseCallout">
            <a:avLst>
              <a:gd name="adj1" fmla="val -48627"/>
              <a:gd name="adj2" fmla="val 675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Let’s self-evaluate </a:t>
            </a:r>
            <a:r>
              <a:rPr lang="en-US" b="1" dirty="0">
                <a:solidFill>
                  <a:schemeClr val="tx1"/>
                </a:solidFill>
              </a:rPr>
              <a:t>through time</a:t>
            </a:r>
            <a:r>
              <a:rPr lang="en-US" b="1" dirty="0" smtClean="0">
                <a:solidFill>
                  <a:schemeClr val="tx1"/>
                </a:solidFill>
              </a:rPr>
              <a:t>!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inference can we make? 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884218" y="3962400"/>
            <a:ext cx="706582" cy="609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74127" y="3962400"/>
            <a:ext cx="706582" cy="609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37218" y="3713019"/>
            <a:ext cx="706582" cy="609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3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870476"/>
              </p:ext>
            </p:extLst>
          </p:nvPr>
        </p:nvGraphicFramePr>
        <p:xfrm>
          <a:off x="228599" y="1143000"/>
          <a:ext cx="868679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r>
              <a:rPr lang="en-US" sz="2800" baseline="30000" dirty="0" smtClean="0">
                <a:solidFill>
                  <a:schemeClr val="tx1"/>
                </a:solidFill>
              </a:rPr>
              <a:t>ST</a:t>
            </a:r>
            <a:r>
              <a:rPr lang="en-US" sz="2800" dirty="0" smtClean="0">
                <a:solidFill>
                  <a:schemeClr val="tx1"/>
                </a:solidFill>
              </a:rPr>
              <a:t> PATH: (</a:t>
            </a:r>
            <a:r>
              <a:rPr lang="en-US" sz="2800" dirty="0" smtClean="0">
                <a:solidFill>
                  <a:srgbClr val="C00000"/>
                </a:solidFill>
              </a:rPr>
              <a:t>INTERNAL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SCHOOL IMPROVEMENT PLAN</a:t>
            </a:r>
            <a:r>
              <a:rPr lang="en-US" sz="2800" i="1" dirty="0" smtClean="0">
                <a:solidFill>
                  <a:schemeClr val="tx1"/>
                </a:solidFill>
              </a:rPr>
              <a:t>-SIP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atel-lb.org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18" y="6012873"/>
            <a:ext cx="1142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4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chs.edu/mediabank/accreditation_wordle_nov20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754784" cy="452596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r>
              <a:rPr lang="en-US" sz="2800" baseline="30000" dirty="0" smtClean="0">
                <a:solidFill>
                  <a:schemeClr val="tx1"/>
                </a:solidFill>
              </a:rPr>
              <a:t>ND</a:t>
            </a:r>
            <a:r>
              <a:rPr lang="en-US" sz="2800" dirty="0" smtClean="0">
                <a:solidFill>
                  <a:schemeClr val="tx1"/>
                </a:solidFill>
              </a:rPr>
              <a:t> PATH: (</a:t>
            </a:r>
            <a:r>
              <a:rPr lang="en-US" sz="2800" dirty="0" smtClean="0">
                <a:solidFill>
                  <a:srgbClr val="C00000"/>
                </a:solidFill>
              </a:rPr>
              <a:t>EXTERNAL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Quality Control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atel-lb.or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18" y="6012873"/>
            <a:ext cx="1142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tel-lb.org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18" y="6012873"/>
            <a:ext cx="1142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p.oakland.edu/Assets/upload/MediaGallery/Albums/1330/items/UGR6494_SubpageBanner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704850"/>
            <a:ext cx="6934200" cy="190500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dafil.ie/includes/images/DAFIL/International_Accreditations/Int_Accreditation_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619750" cy="142875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1" y="2895600"/>
            <a:ext cx="8589816" cy="2895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sym typeface="Wingdings"/>
              </a:rPr>
              <a:t> Standards </a:t>
            </a:r>
            <a:br>
              <a:rPr lang="en-US" dirty="0" smtClean="0">
                <a:solidFill>
                  <a:schemeClr val="tx1"/>
                </a:solidFill>
                <a:sym typeface="Wingdings"/>
              </a:rPr>
            </a:br>
            <a:r>
              <a:rPr lang="en-US" dirty="0">
                <a:solidFill>
                  <a:schemeClr val="tx1"/>
                </a:solidFill>
                <a:sym typeface="Wingdings"/>
              </a:rPr>
              <a:t>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Accountability </a:t>
            </a:r>
            <a:br>
              <a:rPr lang="en-US" dirty="0" smtClean="0">
                <a:solidFill>
                  <a:schemeClr val="tx1"/>
                </a:solidFill>
                <a:sym typeface="Wingdings"/>
              </a:rPr>
            </a:br>
            <a:r>
              <a:rPr lang="en-US" dirty="0">
                <a:solidFill>
                  <a:schemeClr val="tx1"/>
                </a:solidFill>
                <a:sym typeface="Wingdings"/>
              </a:rPr>
              <a:t>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Assurance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52" name="Picture 8" descr="http://im.ftadviser.com/rw/FT%20Publications/FTA/Images/Supps%20and%20mag%20covers/trust_button_logo_F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r="17070"/>
          <a:stretch/>
        </p:blipFill>
        <p:spPr bwMode="auto">
          <a:xfrm>
            <a:off x="5524499" y="3048000"/>
            <a:ext cx="2774373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tel-lb.org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18" y="6012873"/>
            <a:ext cx="1142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leitrimadultguidance.com/2013/wp-content/uploads/2013/09/3-940x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913707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797627" y="152400"/>
            <a:ext cx="6057900" cy="990600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Standards and Assurance with: 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2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tel-lb.org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6019800"/>
            <a:ext cx="1142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onlinecourses.net/assets/images/sb/accreditation-ch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64" y="1371600"/>
            <a:ext cx="5943599" cy="485255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99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The Accreditation Process </a:t>
            </a:r>
            <a:endParaRPr lang="en-US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99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Accreditation Organizations  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7174" name="Picture 6" descr="http://32advisors.com/wp-content/uploads/2014/09/united-states-flag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9" b="23048"/>
          <a:stretch/>
        </p:blipFill>
        <p:spPr bwMode="auto">
          <a:xfrm>
            <a:off x="381000" y="3429000"/>
            <a:ext cx="1905000" cy="10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6095782"/>
              </p:ext>
            </p:extLst>
          </p:nvPr>
        </p:nvGraphicFramePr>
        <p:xfrm>
          <a:off x="2840181" y="144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7-Point Star 2"/>
          <p:cNvSpPr/>
          <p:nvPr/>
        </p:nvSpPr>
        <p:spPr>
          <a:xfrm>
            <a:off x="571500" y="1828799"/>
            <a:ext cx="1143000" cy="990600"/>
          </a:xfrm>
          <a:prstGeom prst="star7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1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msa-cess.org/Customized/uploads/sitetemplateimages/msa_cess_logo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50"/>
          <a:stretch/>
        </p:blipFill>
        <p:spPr bwMode="auto">
          <a:xfrm>
            <a:off x="7315200" y="2667000"/>
            <a:ext cx="1262063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65"/>
          <a:stretch/>
        </p:blipFill>
        <p:spPr bwMode="auto">
          <a:xfrm>
            <a:off x="7356764" y="1752600"/>
            <a:ext cx="90054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680361"/>
            <a:ext cx="223404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CA CAS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91" y="5624943"/>
            <a:ext cx="1066800" cy="96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reducation.org/images/nwac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02"/>
          <a:stretch/>
        </p:blipFill>
        <p:spPr bwMode="auto">
          <a:xfrm>
            <a:off x="7440541" y="5805052"/>
            <a:ext cx="1565564" cy="78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acs.org/sites/default/files/header3.gif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5612" r="79033" b="8459"/>
          <a:stretch/>
        </p:blipFill>
        <p:spPr bwMode="auto">
          <a:xfrm>
            <a:off x="5029200" y="5604164"/>
            <a:ext cx="1059873" cy="9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-Right Arrow 5"/>
          <p:cNvSpPr/>
          <p:nvPr/>
        </p:nvSpPr>
        <p:spPr>
          <a:xfrm>
            <a:off x="3799609" y="5798126"/>
            <a:ext cx="1066800" cy="6026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1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332509" y="290945"/>
            <a:ext cx="1143000" cy="990600"/>
          </a:xfrm>
          <a:prstGeom prst="star7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2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3" name="Picture 4" descr="http://png-2.vector.me/files/images/6/8/683511/uk_union_flag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70759"/>
            <a:ext cx="1981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://govknow.com/assets/images/logos/CambridgeEducati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8939438"/>
              </p:ext>
            </p:extLst>
          </p:nvPr>
        </p:nvGraphicFramePr>
        <p:xfrm>
          <a:off x="2514600" y="184148"/>
          <a:ext cx="5486400" cy="3244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www.young-enterprise.org.uk/wp-content/uploads/2015/06/Department-for-Education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97" y="178665"/>
            <a:ext cx="1319504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choolsweek.co.uk/wp-content/uploads/2015/01/Ofsted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16981" r="15498" b="25325"/>
          <a:stretch/>
        </p:blipFill>
        <p:spPr bwMode="auto">
          <a:xfrm>
            <a:off x="6289671" y="1481570"/>
            <a:ext cx="1205926" cy="6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bs.twimg.com/profile_images/1824917223/Avatar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0" b="31054"/>
          <a:stretch/>
        </p:blipFill>
        <p:spPr bwMode="auto">
          <a:xfrm>
            <a:off x="1442026" y="3595687"/>
            <a:ext cx="168217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jobs.theguardian.com/getasset/93f96c5d-daef-4ae9-85ae-415041c0ae99/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69" y="3533775"/>
            <a:ext cx="1592693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esbm.org.uk/wp-content/uploads/2015/01/ISI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46" y="3533775"/>
            <a:ext cx="1701226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0.wp.com/www.unitedworldschools.org/wp-content/uploads/2012/10/Penta.jpg?w=108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298" y="3533775"/>
            <a:ext cx="1434526" cy="84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g2geducation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" t="24321" r="88262" b="14420"/>
          <a:stretch/>
        </p:blipFill>
        <p:spPr bwMode="auto">
          <a:xfrm>
            <a:off x="3260003" y="4560979"/>
            <a:ext cx="1241631" cy="116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choolinspectionservice.co.uk/new/images/sis_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66" y="4565398"/>
            <a:ext cx="1319934" cy="9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hoolsweek.co.uk/wp-content/uploads/2015/04/Tribal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t="17091" r="2323" b="15980"/>
          <a:stretch/>
        </p:blipFill>
        <p:spPr bwMode="auto">
          <a:xfrm>
            <a:off x="6226457" y="4560979"/>
            <a:ext cx="2694709" cy="71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lsceducation.com/media/24796/large-bsme.jpe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66" y="5988886"/>
            <a:ext cx="1613766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657599" y="6096000"/>
            <a:ext cx="844035" cy="538249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http://www.cobis.org.uk/uploaded/images/logo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22" y="6022223"/>
            <a:ext cx="1758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2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532</TotalTime>
  <Words>517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ACCREDITATION : STANDARDS, ACCOUNTABILITY,  AND  ASSURANCE  FOR  QUALITY EDUCATION  </vt:lpstr>
      <vt:lpstr>PowerPoint Presentation</vt:lpstr>
      <vt:lpstr>1ST PATH: (INTERNAL) SCHOOL IMPROVEMENT PLAN-SIP</vt:lpstr>
      <vt:lpstr>2ND PATH: (EXTERNAL) Quality Control</vt:lpstr>
      <vt:lpstr> Standards   Accountability   Assurance </vt:lpstr>
      <vt:lpstr>Standards and Assurance with: </vt:lpstr>
      <vt:lpstr>The Accreditation Process </vt:lpstr>
      <vt:lpstr>Accreditation Organizations  </vt:lpstr>
      <vt:lpstr>PowerPoint Presentation</vt:lpstr>
      <vt:lpstr>PowerPoint Presentation</vt:lpstr>
      <vt:lpstr>PowerPoint Presentation</vt:lpstr>
      <vt:lpstr>BASIC ACCREDITATION TERMINOLOGY </vt:lpstr>
      <vt:lpstr>BENEFITS OF ACCREDITATION </vt:lpstr>
      <vt:lpstr>DO’S AND DON’TS </vt:lpstr>
      <vt:lpstr>    QUESTIONS AND ANSWERS 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</dc:creator>
  <cp:lastModifiedBy>Win 8</cp:lastModifiedBy>
  <cp:revision>130</cp:revision>
  <dcterms:created xsi:type="dcterms:W3CDTF">2016-05-01T15:55:03Z</dcterms:created>
  <dcterms:modified xsi:type="dcterms:W3CDTF">2016-05-02T23:09:16Z</dcterms:modified>
</cp:coreProperties>
</file>