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305" r:id="rId3"/>
    <p:sldId id="310" r:id="rId4"/>
    <p:sldId id="296" r:id="rId5"/>
    <p:sldId id="306" r:id="rId6"/>
    <p:sldId id="297" r:id="rId7"/>
    <p:sldId id="307" r:id="rId8"/>
    <p:sldId id="311" r:id="rId9"/>
    <p:sldId id="313" r:id="rId10"/>
    <p:sldId id="314" r:id="rId11"/>
    <p:sldId id="317" r:id="rId12"/>
    <p:sldId id="304" r:id="rId13"/>
    <p:sldId id="303" r:id="rId14"/>
    <p:sldId id="318" r:id="rId15"/>
    <p:sldId id="315" r:id="rId16"/>
    <p:sldId id="316" r:id="rId17"/>
    <p:sldId id="298" r:id="rId18"/>
    <p:sldId id="269" r:id="rId19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76" y="60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10A1D4-B517-E747-9205-A81649EC6A68}" type="doc">
      <dgm:prSet loTypeId="urn:microsoft.com/office/officeart/2005/8/layout/default#5" loCatId="" qsTypeId="urn:microsoft.com/office/officeart/2009/2/quickstyle/3D8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2122975-EF8A-7644-A956-F5BF0F04AD6F}">
      <dgm:prSet/>
      <dgm:spPr>
        <a:xfrm>
          <a:off x="495061" y="645"/>
          <a:ext cx="2262336" cy="1357401"/>
        </a:xfrm>
        <a:solidFill>
          <a:srgbClr val="660066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ysClr val="window" lastClr="FFFFFF"/>
          </a:contourClr>
        </a:sp3d>
      </dgm:spPr>
      <dgm:t>
        <a:bodyPr/>
        <a:lstStyle/>
        <a:p>
          <a:pPr rtl="0"/>
          <a:r>
            <a:rPr lang="en-US" dirty="0" smtClean="0">
              <a:solidFill>
                <a:sysClr val="window" lastClr="FFFFFF"/>
              </a:solidFill>
              <a:latin typeface="Tw Cen MT"/>
              <a:ea typeface="+mn-ea"/>
              <a:cs typeface="+mn-cs"/>
            </a:rPr>
            <a:t>Group Work</a:t>
          </a:r>
          <a:endParaRPr lang="en-US" dirty="0">
            <a:solidFill>
              <a:sysClr val="window" lastClr="FFFFFF"/>
            </a:solidFill>
            <a:latin typeface="Tw Cen MT"/>
            <a:ea typeface="+mn-ea"/>
            <a:cs typeface="+mn-cs"/>
          </a:endParaRPr>
        </a:p>
      </dgm:t>
    </dgm:pt>
    <dgm:pt modelId="{47F3B776-CA8A-2E46-A686-30614E1DAF0F}" type="parTrans" cxnId="{EC656CC0-B4F8-AB4A-BD44-690827CC0937}">
      <dgm:prSet/>
      <dgm:spPr/>
      <dgm:t>
        <a:bodyPr/>
        <a:lstStyle/>
        <a:p>
          <a:endParaRPr lang="en-US"/>
        </a:p>
      </dgm:t>
    </dgm:pt>
    <dgm:pt modelId="{64F9E081-EA9C-1A4E-A43F-351FE779D81B}" type="sibTrans" cxnId="{EC656CC0-B4F8-AB4A-BD44-690827CC0937}">
      <dgm:prSet/>
      <dgm:spPr/>
      <dgm:t>
        <a:bodyPr/>
        <a:lstStyle/>
        <a:p>
          <a:endParaRPr lang="en-US"/>
        </a:p>
      </dgm:t>
    </dgm:pt>
    <dgm:pt modelId="{CB8E7031-CB12-B740-8672-2EF3EFEC72C7}">
      <dgm:prSet/>
      <dgm:spPr>
        <a:xfrm>
          <a:off x="2983631" y="645"/>
          <a:ext cx="2262336" cy="1357401"/>
        </a:xfrm>
        <a:solidFill>
          <a:srgbClr val="660066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ysClr val="window" lastClr="FFFFFF"/>
          </a:contourClr>
        </a:sp3d>
      </dgm:spPr>
      <dgm:t>
        <a:bodyPr/>
        <a:lstStyle/>
        <a:p>
          <a:pPr rtl="0"/>
          <a:r>
            <a:rPr lang="en-US" dirty="0" smtClean="0">
              <a:solidFill>
                <a:sysClr val="window" lastClr="FFFFFF"/>
              </a:solidFill>
              <a:latin typeface="Tw Cen MT"/>
              <a:ea typeface="+mn-ea"/>
              <a:cs typeface="+mn-cs"/>
            </a:rPr>
            <a:t>Cooperative Learning</a:t>
          </a:r>
          <a:endParaRPr lang="en-US" dirty="0">
            <a:solidFill>
              <a:sysClr val="window" lastClr="FFFFFF"/>
            </a:solidFill>
            <a:latin typeface="Tw Cen MT"/>
            <a:ea typeface="+mn-ea"/>
            <a:cs typeface="+mn-cs"/>
          </a:endParaRPr>
        </a:p>
      </dgm:t>
    </dgm:pt>
    <dgm:pt modelId="{3072BABF-1C72-EE41-9447-390E274A6406}" type="parTrans" cxnId="{836F0AFB-7353-664D-BF9C-EB74D15E7857}">
      <dgm:prSet/>
      <dgm:spPr/>
      <dgm:t>
        <a:bodyPr/>
        <a:lstStyle/>
        <a:p>
          <a:endParaRPr lang="en-US"/>
        </a:p>
      </dgm:t>
    </dgm:pt>
    <dgm:pt modelId="{CD13494B-6DF7-4240-91F4-09E0E1AF20CC}" type="sibTrans" cxnId="{836F0AFB-7353-664D-BF9C-EB74D15E7857}">
      <dgm:prSet/>
      <dgm:spPr/>
      <dgm:t>
        <a:bodyPr/>
        <a:lstStyle/>
        <a:p>
          <a:endParaRPr lang="en-US"/>
        </a:p>
      </dgm:t>
    </dgm:pt>
    <dgm:pt modelId="{6B8A617C-9430-5042-8386-9914B2BA30E7}">
      <dgm:prSet/>
      <dgm:spPr>
        <a:xfrm>
          <a:off x="5472201" y="645"/>
          <a:ext cx="2262336" cy="1357401"/>
        </a:xfrm>
        <a:solidFill>
          <a:srgbClr val="660066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ysClr val="window" lastClr="FFFFFF"/>
          </a:contourClr>
        </a:sp3d>
      </dgm:spPr>
      <dgm:t>
        <a:bodyPr/>
        <a:lstStyle/>
        <a:p>
          <a:pPr rtl="0"/>
          <a:r>
            <a:rPr lang="en-US" dirty="0" smtClean="0">
              <a:solidFill>
                <a:srgbClr val="FFFF00"/>
              </a:solidFill>
              <a:latin typeface="Tw Cen MT"/>
              <a:ea typeface="+mn-ea"/>
              <a:cs typeface="+mn-cs"/>
            </a:rPr>
            <a:t>Task Based</a:t>
          </a:r>
          <a:endParaRPr lang="en-US" dirty="0">
            <a:solidFill>
              <a:srgbClr val="FFFF00"/>
            </a:solidFill>
            <a:latin typeface="Tw Cen MT"/>
            <a:ea typeface="+mn-ea"/>
            <a:cs typeface="+mn-cs"/>
          </a:endParaRPr>
        </a:p>
      </dgm:t>
    </dgm:pt>
    <dgm:pt modelId="{1AF59F39-EF13-4144-842A-F87ABBC4F8F4}" type="parTrans" cxnId="{90E30936-98D8-7345-990E-579C5F2B70C4}">
      <dgm:prSet/>
      <dgm:spPr/>
      <dgm:t>
        <a:bodyPr/>
        <a:lstStyle/>
        <a:p>
          <a:endParaRPr lang="en-US"/>
        </a:p>
      </dgm:t>
    </dgm:pt>
    <dgm:pt modelId="{9E627FE7-1E56-B643-852A-277D2CC8BFD1}" type="sibTrans" cxnId="{90E30936-98D8-7345-990E-579C5F2B70C4}">
      <dgm:prSet/>
      <dgm:spPr/>
      <dgm:t>
        <a:bodyPr/>
        <a:lstStyle/>
        <a:p>
          <a:endParaRPr lang="en-US"/>
        </a:p>
      </dgm:t>
    </dgm:pt>
    <dgm:pt modelId="{C0DABAA5-4F75-854C-8183-FADA3E2F6011}">
      <dgm:prSet/>
      <dgm:spPr>
        <a:xfrm>
          <a:off x="495061" y="1584280"/>
          <a:ext cx="2262336" cy="1357401"/>
        </a:xfrm>
        <a:solidFill>
          <a:srgbClr val="660066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ysClr val="window" lastClr="FFFFFF"/>
          </a:contourClr>
        </a:sp3d>
      </dgm:spPr>
      <dgm:t>
        <a:bodyPr/>
        <a:lstStyle/>
        <a:p>
          <a:pPr rtl="0"/>
          <a:r>
            <a:rPr lang="en-US" dirty="0" smtClean="0">
              <a:solidFill>
                <a:sysClr val="window" lastClr="FFFFFF"/>
              </a:solidFill>
              <a:latin typeface="Tw Cen MT"/>
              <a:ea typeface="+mn-ea"/>
              <a:cs typeface="+mn-cs"/>
            </a:rPr>
            <a:t>Team Based</a:t>
          </a:r>
          <a:endParaRPr lang="en-US" dirty="0">
            <a:solidFill>
              <a:sysClr val="window" lastClr="FFFFFF"/>
            </a:solidFill>
            <a:latin typeface="Tw Cen MT"/>
            <a:ea typeface="+mn-ea"/>
            <a:cs typeface="+mn-cs"/>
          </a:endParaRPr>
        </a:p>
      </dgm:t>
    </dgm:pt>
    <dgm:pt modelId="{D87113AC-AAC6-354F-A968-22DAC81DC082}" type="parTrans" cxnId="{FDEC6121-3ED0-BD40-B845-446345E23F20}">
      <dgm:prSet/>
      <dgm:spPr/>
      <dgm:t>
        <a:bodyPr/>
        <a:lstStyle/>
        <a:p>
          <a:endParaRPr lang="en-US"/>
        </a:p>
      </dgm:t>
    </dgm:pt>
    <dgm:pt modelId="{506BA312-8019-194A-B55B-78664AEEE2D3}" type="sibTrans" cxnId="{FDEC6121-3ED0-BD40-B845-446345E23F20}">
      <dgm:prSet/>
      <dgm:spPr/>
      <dgm:t>
        <a:bodyPr/>
        <a:lstStyle/>
        <a:p>
          <a:endParaRPr lang="en-US"/>
        </a:p>
      </dgm:t>
    </dgm:pt>
    <dgm:pt modelId="{AF95010C-E9AB-3249-B4C3-7C369A28A56A}">
      <dgm:prSet/>
      <dgm:spPr>
        <a:xfrm>
          <a:off x="2983631" y="1584280"/>
          <a:ext cx="2262336" cy="1357401"/>
        </a:xfrm>
        <a:solidFill>
          <a:srgbClr val="660066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ysClr val="window" lastClr="FFFFFF"/>
          </a:contourClr>
        </a:sp3d>
      </dgm:spPr>
      <dgm:t>
        <a:bodyPr/>
        <a:lstStyle/>
        <a:p>
          <a:pPr rtl="0"/>
          <a:r>
            <a:rPr lang="en-US" dirty="0" smtClean="0">
              <a:solidFill>
                <a:sysClr val="window" lastClr="FFFFFF"/>
              </a:solidFill>
              <a:latin typeface="Tw Cen MT"/>
              <a:ea typeface="+mn-ea"/>
              <a:cs typeface="+mn-cs"/>
            </a:rPr>
            <a:t>Community Based</a:t>
          </a:r>
          <a:endParaRPr lang="en-US" dirty="0">
            <a:solidFill>
              <a:sysClr val="window" lastClr="FFFFFF"/>
            </a:solidFill>
            <a:latin typeface="Tw Cen MT"/>
            <a:ea typeface="+mn-ea"/>
            <a:cs typeface="+mn-cs"/>
          </a:endParaRPr>
        </a:p>
      </dgm:t>
    </dgm:pt>
    <dgm:pt modelId="{B55A7B48-2BCC-C345-B06B-44EE3BB4FB24}" type="parTrans" cxnId="{58759513-3AB3-ED46-A4D0-7B3AAE51FB79}">
      <dgm:prSet/>
      <dgm:spPr/>
      <dgm:t>
        <a:bodyPr/>
        <a:lstStyle/>
        <a:p>
          <a:endParaRPr lang="en-US"/>
        </a:p>
      </dgm:t>
    </dgm:pt>
    <dgm:pt modelId="{EE6A755E-2D11-F74F-94AE-2F3762430075}" type="sibTrans" cxnId="{58759513-3AB3-ED46-A4D0-7B3AAE51FB79}">
      <dgm:prSet/>
      <dgm:spPr/>
      <dgm:t>
        <a:bodyPr/>
        <a:lstStyle/>
        <a:p>
          <a:endParaRPr lang="en-US"/>
        </a:p>
      </dgm:t>
    </dgm:pt>
    <dgm:pt modelId="{3756FD58-7B4E-F14C-8C11-2484C1AF80CC}">
      <dgm:prSet/>
      <dgm:spPr>
        <a:xfrm>
          <a:off x="5472201" y="1584280"/>
          <a:ext cx="2262336" cy="1357401"/>
        </a:xfrm>
        <a:solidFill>
          <a:srgbClr val="660066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ysClr val="window" lastClr="FFFFFF"/>
          </a:contourClr>
        </a:sp3d>
      </dgm:spPr>
      <dgm:t>
        <a:bodyPr/>
        <a:lstStyle/>
        <a:p>
          <a:pPr rtl="0"/>
          <a:r>
            <a:rPr lang="en-US" dirty="0" smtClean="0">
              <a:solidFill>
                <a:sysClr val="window" lastClr="FFFFFF"/>
              </a:solidFill>
              <a:latin typeface="Tw Cen MT"/>
              <a:ea typeface="+mn-ea"/>
              <a:cs typeface="+mn-cs"/>
            </a:rPr>
            <a:t>Active Learning</a:t>
          </a:r>
          <a:endParaRPr lang="en-US" dirty="0">
            <a:solidFill>
              <a:sysClr val="window" lastClr="FFFFFF"/>
            </a:solidFill>
            <a:latin typeface="Tw Cen MT"/>
            <a:ea typeface="+mn-ea"/>
            <a:cs typeface="+mn-cs"/>
          </a:endParaRPr>
        </a:p>
      </dgm:t>
    </dgm:pt>
    <dgm:pt modelId="{343BACC4-E2FB-0E40-8AC9-E0803A94CAEF}" type="parTrans" cxnId="{C4D94EFE-9BA6-4541-B59A-AB2D59DD25D1}">
      <dgm:prSet/>
      <dgm:spPr/>
      <dgm:t>
        <a:bodyPr/>
        <a:lstStyle/>
        <a:p>
          <a:endParaRPr lang="en-US"/>
        </a:p>
      </dgm:t>
    </dgm:pt>
    <dgm:pt modelId="{E609015C-282A-C544-B125-6A926913B6B8}" type="sibTrans" cxnId="{C4D94EFE-9BA6-4541-B59A-AB2D59DD25D1}">
      <dgm:prSet/>
      <dgm:spPr/>
      <dgm:t>
        <a:bodyPr/>
        <a:lstStyle/>
        <a:p>
          <a:endParaRPr lang="en-US"/>
        </a:p>
      </dgm:t>
    </dgm:pt>
    <dgm:pt modelId="{7D02BBE6-ED74-8E44-BC86-5FD83FE5C0E0}">
      <dgm:prSet/>
      <dgm:spPr>
        <a:xfrm>
          <a:off x="495061" y="3167916"/>
          <a:ext cx="2262336" cy="1357401"/>
        </a:xfrm>
        <a:solidFill>
          <a:srgbClr val="660066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ysClr val="window" lastClr="FFFFFF"/>
          </a:contourClr>
        </a:sp3d>
      </dgm:spPr>
      <dgm:t>
        <a:bodyPr/>
        <a:lstStyle/>
        <a:p>
          <a:pPr rtl="0"/>
          <a:r>
            <a:rPr lang="en-US" dirty="0" smtClean="0">
              <a:solidFill>
                <a:sysClr val="window" lastClr="FFFFFF"/>
              </a:solidFill>
              <a:latin typeface="Tw Cen MT"/>
              <a:ea typeface="+mn-ea"/>
              <a:cs typeface="+mn-cs"/>
            </a:rPr>
            <a:t>Learner Centered</a:t>
          </a:r>
          <a:endParaRPr lang="en-US" dirty="0">
            <a:solidFill>
              <a:sysClr val="window" lastClr="FFFFFF"/>
            </a:solidFill>
            <a:latin typeface="Tw Cen MT"/>
            <a:ea typeface="+mn-ea"/>
            <a:cs typeface="+mn-cs"/>
          </a:endParaRPr>
        </a:p>
      </dgm:t>
    </dgm:pt>
    <dgm:pt modelId="{4C6A5503-D9A8-3641-BF64-CE03330B27C0}" type="parTrans" cxnId="{CAC2615F-EF14-8D4A-892B-52E072F731AB}">
      <dgm:prSet/>
      <dgm:spPr/>
      <dgm:t>
        <a:bodyPr/>
        <a:lstStyle/>
        <a:p>
          <a:endParaRPr lang="en-US"/>
        </a:p>
      </dgm:t>
    </dgm:pt>
    <dgm:pt modelId="{69302962-39CF-3044-84C8-EF9B37CA99F0}" type="sibTrans" cxnId="{CAC2615F-EF14-8D4A-892B-52E072F731AB}">
      <dgm:prSet/>
      <dgm:spPr/>
      <dgm:t>
        <a:bodyPr/>
        <a:lstStyle/>
        <a:p>
          <a:endParaRPr lang="en-US"/>
        </a:p>
      </dgm:t>
    </dgm:pt>
    <dgm:pt modelId="{9DAB1416-B47F-7C43-91C5-AA79C09D8040}">
      <dgm:prSet/>
      <dgm:spPr>
        <a:xfrm>
          <a:off x="2983631" y="3167916"/>
          <a:ext cx="2262336" cy="1357401"/>
        </a:xfrm>
        <a:solidFill>
          <a:srgbClr val="660066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ysClr val="window" lastClr="FFFFFF"/>
          </a:contourClr>
        </a:sp3d>
      </dgm:spPr>
      <dgm:t>
        <a:bodyPr/>
        <a:lstStyle/>
        <a:p>
          <a:pPr rtl="0"/>
          <a:r>
            <a:rPr lang="en-US" dirty="0" smtClean="0">
              <a:solidFill>
                <a:sysClr val="window" lastClr="FFFFFF"/>
              </a:solidFill>
              <a:latin typeface="Tw Cen MT"/>
              <a:ea typeface="+mn-ea"/>
              <a:cs typeface="+mn-cs"/>
            </a:rPr>
            <a:t>Learning Centered</a:t>
          </a:r>
          <a:endParaRPr lang="en-US" dirty="0">
            <a:solidFill>
              <a:sysClr val="window" lastClr="FFFFFF"/>
            </a:solidFill>
            <a:latin typeface="Tw Cen MT"/>
            <a:ea typeface="+mn-ea"/>
            <a:cs typeface="+mn-cs"/>
          </a:endParaRPr>
        </a:p>
      </dgm:t>
    </dgm:pt>
    <dgm:pt modelId="{7148F86C-B73E-B340-8EE0-6B3FC1473BBD}" type="parTrans" cxnId="{CE1CB9F1-DBB5-DC4E-B7E3-20BEAE3EB9CB}">
      <dgm:prSet/>
      <dgm:spPr/>
      <dgm:t>
        <a:bodyPr/>
        <a:lstStyle/>
        <a:p>
          <a:endParaRPr lang="en-US"/>
        </a:p>
      </dgm:t>
    </dgm:pt>
    <dgm:pt modelId="{F869C5C5-181F-924B-B0EA-B675DE8180FB}" type="sibTrans" cxnId="{CE1CB9F1-DBB5-DC4E-B7E3-20BEAE3EB9CB}">
      <dgm:prSet/>
      <dgm:spPr/>
      <dgm:t>
        <a:bodyPr/>
        <a:lstStyle/>
        <a:p>
          <a:endParaRPr lang="en-US"/>
        </a:p>
      </dgm:t>
    </dgm:pt>
    <dgm:pt modelId="{E55D9BF8-C4B5-BE4A-8E38-DAA6C6C753F8}">
      <dgm:prSet/>
      <dgm:spPr>
        <a:xfrm>
          <a:off x="5472201" y="3167916"/>
          <a:ext cx="2262336" cy="1357401"/>
        </a:xfrm>
        <a:solidFill>
          <a:srgbClr val="660066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ysClr val="window" lastClr="FFFFFF"/>
          </a:contourClr>
        </a:sp3d>
      </dgm:spPr>
      <dgm:t>
        <a:bodyPr/>
        <a:lstStyle/>
        <a:p>
          <a:pPr rtl="0"/>
          <a:r>
            <a:rPr lang="en-US" dirty="0" smtClean="0">
              <a:solidFill>
                <a:sysClr val="window" lastClr="FFFFFF"/>
              </a:solidFill>
              <a:latin typeface="Tw Cen MT"/>
              <a:ea typeface="+mn-ea"/>
              <a:cs typeface="+mn-cs"/>
            </a:rPr>
            <a:t>Differentiated Instruction</a:t>
          </a:r>
          <a:endParaRPr lang="en-US" dirty="0">
            <a:solidFill>
              <a:sysClr val="window" lastClr="FFFFFF"/>
            </a:solidFill>
            <a:latin typeface="Tw Cen MT"/>
            <a:ea typeface="+mn-ea"/>
            <a:cs typeface="+mn-cs"/>
          </a:endParaRPr>
        </a:p>
      </dgm:t>
    </dgm:pt>
    <dgm:pt modelId="{F8EE5374-338A-F743-8FE5-62E23B6535B4}" type="parTrans" cxnId="{0C76E324-BF36-AD45-AFAF-6C0451B14431}">
      <dgm:prSet/>
      <dgm:spPr/>
      <dgm:t>
        <a:bodyPr/>
        <a:lstStyle/>
        <a:p>
          <a:endParaRPr lang="en-US"/>
        </a:p>
      </dgm:t>
    </dgm:pt>
    <dgm:pt modelId="{3B4E691D-14B4-5844-800B-E60149F2280F}" type="sibTrans" cxnId="{0C76E324-BF36-AD45-AFAF-6C0451B14431}">
      <dgm:prSet/>
      <dgm:spPr/>
      <dgm:t>
        <a:bodyPr/>
        <a:lstStyle/>
        <a:p>
          <a:endParaRPr lang="en-US"/>
        </a:p>
      </dgm:t>
    </dgm:pt>
    <dgm:pt modelId="{0B6532B6-4D7C-EA43-9BD0-484B35ACE90B}" type="pres">
      <dgm:prSet presAssocID="{4110A1D4-B517-E747-9205-A81649EC6A6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4FE23E-40F4-6F46-980B-D2C8D47E7AFD}" type="pres">
      <dgm:prSet presAssocID="{62122975-EF8A-7644-A956-F5BF0F04AD6F}" presName="node" presStyleLbl="node1" presStyleIdx="0" presStyleCnt="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EEC63A9-5EE3-DC40-A25E-94FE9CF1DDF2}" type="pres">
      <dgm:prSet presAssocID="{64F9E081-EA9C-1A4E-A43F-351FE779D81B}" presName="sibTrans" presStyleCnt="0"/>
      <dgm:spPr/>
    </dgm:pt>
    <dgm:pt modelId="{E4FACC8D-EA60-2B4F-9158-0ED9F4F1B1CE}" type="pres">
      <dgm:prSet presAssocID="{CB8E7031-CB12-B740-8672-2EF3EFEC72C7}" presName="node" presStyleLbl="node1" presStyleIdx="1" presStyleCnt="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0197B30-AF3E-EF4A-9B03-80FD011824C2}" type="pres">
      <dgm:prSet presAssocID="{CD13494B-6DF7-4240-91F4-09E0E1AF20CC}" presName="sibTrans" presStyleCnt="0"/>
      <dgm:spPr/>
    </dgm:pt>
    <dgm:pt modelId="{45D3AAC3-5F5A-2F4A-B4DC-62B48A909246}" type="pres">
      <dgm:prSet presAssocID="{6B8A617C-9430-5042-8386-9914B2BA30E7}" presName="node" presStyleLbl="node1" presStyleIdx="2" presStyleCnt="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37D83FA-77F4-9848-8776-17C03A8DB2A0}" type="pres">
      <dgm:prSet presAssocID="{9E627FE7-1E56-B643-852A-277D2CC8BFD1}" presName="sibTrans" presStyleCnt="0"/>
      <dgm:spPr/>
    </dgm:pt>
    <dgm:pt modelId="{F2C68180-B2DD-A646-AD52-706ABF561D87}" type="pres">
      <dgm:prSet presAssocID="{C0DABAA5-4F75-854C-8183-FADA3E2F6011}" presName="node" presStyleLbl="node1" presStyleIdx="3" presStyleCnt="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6E4CEE7A-7072-D442-8CDA-24DE629ECEDC}" type="pres">
      <dgm:prSet presAssocID="{506BA312-8019-194A-B55B-78664AEEE2D3}" presName="sibTrans" presStyleCnt="0"/>
      <dgm:spPr/>
    </dgm:pt>
    <dgm:pt modelId="{19EF64E0-DE77-5744-81AE-44C056BC1BB9}" type="pres">
      <dgm:prSet presAssocID="{AF95010C-E9AB-3249-B4C3-7C369A28A56A}" presName="node" presStyleLbl="node1" presStyleIdx="4" presStyleCnt="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A7674E9B-4FB3-1640-81DF-246D5EB56BE5}" type="pres">
      <dgm:prSet presAssocID="{EE6A755E-2D11-F74F-94AE-2F3762430075}" presName="sibTrans" presStyleCnt="0"/>
      <dgm:spPr/>
    </dgm:pt>
    <dgm:pt modelId="{1E2B40BD-407B-F74B-B14A-26B04513E075}" type="pres">
      <dgm:prSet presAssocID="{3756FD58-7B4E-F14C-8C11-2484C1AF80CC}" presName="node" presStyleLbl="node1" presStyleIdx="5" presStyleCnt="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5CFC2A4-E553-4A46-B12B-730DA21FAE03}" type="pres">
      <dgm:prSet presAssocID="{E609015C-282A-C544-B125-6A926913B6B8}" presName="sibTrans" presStyleCnt="0"/>
      <dgm:spPr/>
    </dgm:pt>
    <dgm:pt modelId="{C04C73D5-77A7-3746-92AF-003E31DF3C0A}" type="pres">
      <dgm:prSet presAssocID="{7D02BBE6-ED74-8E44-BC86-5FD83FE5C0E0}" presName="node" presStyleLbl="node1" presStyleIdx="6" presStyleCnt="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B84F3D7-5895-874F-86F6-A60AB8EF2343}" type="pres">
      <dgm:prSet presAssocID="{69302962-39CF-3044-84C8-EF9B37CA99F0}" presName="sibTrans" presStyleCnt="0"/>
      <dgm:spPr/>
    </dgm:pt>
    <dgm:pt modelId="{EA64B256-2C96-9344-92B8-C186639A3AF0}" type="pres">
      <dgm:prSet presAssocID="{9DAB1416-B47F-7C43-91C5-AA79C09D8040}" presName="node" presStyleLbl="node1" presStyleIdx="7" presStyleCnt="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42D3F6BD-4C2B-E143-8167-D8FB9D7E52B0}" type="pres">
      <dgm:prSet presAssocID="{F869C5C5-181F-924B-B0EA-B675DE8180FB}" presName="sibTrans" presStyleCnt="0"/>
      <dgm:spPr/>
    </dgm:pt>
    <dgm:pt modelId="{7FFC42E5-79E8-9A45-B5C4-0D8A86479592}" type="pres">
      <dgm:prSet presAssocID="{E55D9BF8-C4B5-BE4A-8E38-DAA6C6C753F8}" presName="node" presStyleLbl="node1" presStyleIdx="8" presStyleCnt="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B94CEA8C-6B9E-45CA-9912-94A5CF91E98E}" type="presOf" srcId="{CB8E7031-CB12-B740-8672-2EF3EFEC72C7}" destId="{E4FACC8D-EA60-2B4F-9158-0ED9F4F1B1CE}" srcOrd="0" destOrd="0" presId="urn:microsoft.com/office/officeart/2005/8/layout/default#5"/>
    <dgm:cxn modelId="{154F00AD-4940-4649-9AA3-252982192184}" type="presOf" srcId="{9DAB1416-B47F-7C43-91C5-AA79C09D8040}" destId="{EA64B256-2C96-9344-92B8-C186639A3AF0}" srcOrd="0" destOrd="0" presId="urn:microsoft.com/office/officeart/2005/8/layout/default#5"/>
    <dgm:cxn modelId="{7B19954A-F98A-4ADF-81E0-AE8F2518BCA8}" type="presOf" srcId="{4110A1D4-B517-E747-9205-A81649EC6A68}" destId="{0B6532B6-4D7C-EA43-9BD0-484B35ACE90B}" srcOrd="0" destOrd="0" presId="urn:microsoft.com/office/officeart/2005/8/layout/default#5"/>
    <dgm:cxn modelId="{B56D01E0-26C7-4D3E-B8F0-24C89B42B7BA}" type="presOf" srcId="{6B8A617C-9430-5042-8386-9914B2BA30E7}" destId="{45D3AAC3-5F5A-2F4A-B4DC-62B48A909246}" srcOrd="0" destOrd="0" presId="urn:microsoft.com/office/officeart/2005/8/layout/default#5"/>
    <dgm:cxn modelId="{CF194CA1-32AB-48A1-BB7E-C539D9BB8F17}" type="presOf" srcId="{AF95010C-E9AB-3249-B4C3-7C369A28A56A}" destId="{19EF64E0-DE77-5744-81AE-44C056BC1BB9}" srcOrd="0" destOrd="0" presId="urn:microsoft.com/office/officeart/2005/8/layout/default#5"/>
    <dgm:cxn modelId="{90E30936-98D8-7345-990E-579C5F2B70C4}" srcId="{4110A1D4-B517-E747-9205-A81649EC6A68}" destId="{6B8A617C-9430-5042-8386-9914B2BA30E7}" srcOrd="2" destOrd="0" parTransId="{1AF59F39-EF13-4144-842A-F87ABBC4F8F4}" sibTransId="{9E627FE7-1E56-B643-852A-277D2CC8BFD1}"/>
    <dgm:cxn modelId="{D1C4E0D3-8E2C-4E70-882B-420517879CE4}" type="presOf" srcId="{E55D9BF8-C4B5-BE4A-8E38-DAA6C6C753F8}" destId="{7FFC42E5-79E8-9A45-B5C4-0D8A86479592}" srcOrd="0" destOrd="0" presId="urn:microsoft.com/office/officeart/2005/8/layout/default#5"/>
    <dgm:cxn modelId="{836F0AFB-7353-664D-BF9C-EB74D15E7857}" srcId="{4110A1D4-B517-E747-9205-A81649EC6A68}" destId="{CB8E7031-CB12-B740-8672-2EF3EFEC72C7}" srcOrd="1" destOrd="0" parTransId="{3072BABF-1C72-EE41-9447-390E274A6406}" sibTransId="{CD13494B-6DF7-4240-91F4-09E0E1AF20CC}"/>
    <dgm:cxn modelId="{EC656CC0-B4F8-AB4A-BD44-690827CC0937}" srcId="{4110A1D4-B517-E747-9205-A81649EC6A68}" destId="{62122975-EF8A-7644-A956-F5BF0F04AD6F}" srcOrd="0" destOrd="0" parTransId="{47F3B776-CA8A-2E46-A686-30614E1DAF0F}" sibTransId="{64F9E081-EA9C-1A4E-A43F-351FE779D81B}"/>
    <dgm:cxn modelId="{1083B302-DDCF-446F-811F-AABB6EB84F0E}" type="presOf" srcId="{C0DABAA5-4F75-854C-8183-FADA3E2F6011}" destId="{F2C68180-B2DD-A646-AD52-706ABF561D87}" srcOrd="0" destOrd="0" presId="urn:microsoft.com/office/officeart/2005/8/layout/default#5"/>
    <dgm:cxn modelId="{58759513-3AB3-ED46-A4D0-7B3AAE51FB79}" srcId="{4110A1D4-B517-E747-9205-A81649EC6A68}" destId="{AF95010C-E9AB-3249-B4C3-7C369A28A56A}" srcOrd="4" destOrd="0" parTransId="{B55A7B48-2BCC-C345-B06B-44EE3BB4FB24}" sibTransId="{EE6A755E-2D11-F74F-94AE-2F3762430075}"/>
    <dgm:cxn modelId="{CE1CB9F1-DBB5-DC4E-B7E3-20BEAE3EB9CB}" srcId="{4110A1D4-B517-E747-9205-A81649EC6A68}" destId="{9DAB1416-B47F-7C43-91C5-AA79C09D8040}" srcOrd="7" destOrd="0" parTransId="{7148F86C-B73E-B340-8EE0-6B3FC1473BBD}" sibTransId="{F869C5C5-181F-924B-B0EA-B675DE8180FB}"/>
    <dgm:cxn modelId="{0C76E324-BF36-AD45-AFAF-6C0451B14431}" srcId="{4110A1D4-B517-E747-9205-A81649EC6A68}" destId="{E55D9BF8-C4B5-BE4A-8E38-DAA6C6C753F8}" srcOrd="8" destOrd="0" parTransId="{F8EE5374-338A-F743-8FE5-62E23B6535B4}" sibTransId="{3B4E691D-14B4-5844-800B-E60149F2280F}"/>
    <dgm:cxn modelId="{FDEC6121-3ED0-BD40-B845-446345E23F20}" srcId="{4110A1D4-B517-E747-9205-A81649EC6A68}" destId="{C0DABAA5-4F75-854C-8183-FADA3E2F6011}" srcOrd="3" destOrd="0" parTransId="{D87113AC-AAC6-354F-A968-22DAC81DC082}" sibTransId="{506BA312-8019-194A-B55B-78664AEEE2D3}"/>
    <dgm:cxn modelId="{13C4AF48-1510-489A-B626-047B0654ECA6}" type="presOf" srcId="{7D02BBE6-ED74-8E44-BC86-5FD83FE5C0E0}" destId="{C04C73D5-77A7-3746-92AF-003E31DF3C0A}" srcOrd="0" destOrd="0" presId="urn:microsoft.com/office/officeart/2005/8/layout/default#5"/>
    <dgm:cxn modelId="{A46D2DA8-C098-4512-AEB9-E78961A9550A}" type="presOf" srcId="{62122975-EF8A-7644-A956-F5BF0F04AD6F}" destId="{1A4FE23E-40F4-6F46-980B-D2C8D47E7AFD}" srcOrd="0" destOrd="0" presId="urn:microsoft.com/office/officeart/2005/8/layout/default#5"/>
    <dgm:cxn modelId="{9EC5DF62-3431-4508-B0FB-FCB9B25B1F4E}" type="presOf" srcId="{3756FD58-7B4E-F14C-8C11-2484C1AF80CC}" destId="{1E2B40BD-407B-F74B-B14A-26B04513E075}" srcOrd="0" destOrd="0" presId="urn:microsoft.com/office/officeart/2005/8/layout/default#5"/>
    <dgm:cxn modelId="{C4D94EFE-9BA6-4541-B59A-AB2D59DD25D1}" srcId="{4110A1D4-B517-E747-9205-A81649EC6A68}" destId="{3756FD58-7B4E-F14C-8C11-2484C1AF80CC}" srcOrd="5" destOrd="0" parTransId="{343BACC4-E2FB-0E40-8AC9-E0803A94CAEF}" sibTransId="{E609015C-282A-C544-B125-6A926913B6B8}"/>
    <dgm:cxn modelId="{CAC2615F-EF14-8D4A-892B-52E072F731AB}" srcId="{4110A1D4-B517-E747-9205-A81649EC6A68}" destId="{7D02BBE6-ED74-8E44-BC86-5FD83FE5C0E0}" srcOrd="6" destOrd="0" parTransId="{4C6A5503-D9A8-3641-BF64-CE03330B27C0}" sibTransId="{69302962-39CF-3044-84C8-EF9B37CA99F0}"/>
    <dgm:cxn modelId="{35804D13-D257-445D-B04F-076DB88CE568}" type="presParOf" srcId="{0B6532B6-4D7C-EA43-9BD0-484B35ACE90B}" destId="{1A4FE23E-40F4-6F46-980B-D2C8D47E7AFD}" srcOrd="0" destOrd="0" presId="urn:microsoft.com/office/officeart/2005/8/layout/default#5"/>
    <dgm:cxn modelId="{9AAF93B5-6650-4137-900F-12E63DAE244A}" type="presParOf" srcId="{0B6532B6-4D7C-EA43-9BD0-484B35ACE90B}" destId="{1EEC63A9-5EE3-DC40-A25E-94FE9CF1DDF2}" srcOrd="1" destOrd="0" presId="urn:microsoft.com/office/officeart/2005/8/layout/default#5"/>
    <dgm:cxn modelId="{B279E69C-8463-4AAB-BB70-EB9D7F0B0452}" type="presParOf" srcId="{0B6532B6-4D7C-EA43-9BD0-484B35ACE90B}" destId="{E4FACC8D-EA60-2B4F-9158-0ED9F4F1B1CE}" srcOrd="2" destOrd="0" presId="urn:microsoft.com/office/officeart/2005/8/layout/default#5"/>
    <dgm:cxn modelId="{C5EB5244-9E94-45CA-9784-8C6857AED86E}" type="presParOf" srcId="{0B6532B6-4D7C-EA43-9BD0-484B35ACE90B}" destId="{50197B30-AF3E-EF4A-9B03-80FD011824C2}" srcOrd="3" destOrd="0" presId="urn:microsoft.com/office/officeart/2005/8/layout/default#5"/>
    <dgm:cxn modelId="{CE451BE0-C4E5-456E-9FD0-BA89841B5A80}" type="presParOf" srcId="{0B6532B6-4D7C-EA43-9BD0-484B35ACE90B}" destId="{45D3AAC3-5F5A-2F4A-B4DC-62B48A909246}" srcOrd="4" destOrd="0" presId="urn:microsoft.com/office/officeart/2005/8/layout/default#5"/>
    <dgm:cxn modelId="{32875D09-CF86-4ACB-95E7-54BCCD1A6622}" type="presParOf" srcId="{0B6532B6-4D7C-EA43-9BD0-484B35ACE90B}" destId="{E37D83FA-77F4-9848-8776-17C03A8DB2A0}" srcOrd="5" destOrd="0" presId="urn:microsoft.com/office/officeart/2005/8/layout/default#5"/>
    <dgm:cxn modelId="{A6439F5F-256D-410B-9B2F-F11FB80211A8}" type="presParOf" srcId="{0B6532B6-4D7C-EA43-9BD0-484B35ACE90B}" destId="{F2C68180-B2DD-A646-AD52-706ABF561D87}" srcOrd="6" destOrd="0" presId="urn:microsoft.com/office/officeart/2005/8/layout/default#5"/>
    <dgm:cxn modelId="{F6F19C79-2E0B-47C6-AE6C-795B7CF8CF4A}" type="presParOf" srcId="{0B6532B6-4D7C-EA43-9BD0-484B35ACE90B}" destId="{6E4CEE7A-7072-D442-8CDA-24DE629ECEDC}" srcOrd="7" destOrd="0" presId="urn:microsoft.com/office/officeart/2005/8/layout/default#5"/>
    <dgm:cxn modelId="{DA98B544-F87D-4FD7-8C43-C06DBF835B1A}" type="presParOf" srcId="{0B6532B6-4D7C-EA43-9BD0-484B35ACE90B}" destId="{19EF64E0-DE77-5744-81AE-44C056BC1BB9}" srcOrd="8" destOrd="0" presId="urn:microsoft.com/office/officeart/2005/8/layout/default#5"/>
    <dgm:cxn modelId="{80B12765-2FB8-4D55-BA42-103666221CB9}" type="presParOf" srcId="{0B6532B6-4D7C-EA43-9BD0-484B35ACE90B}" destId="{A7674E9B-4FB3-1640-81DF-246D5EB56BE5}" srcOrd="9" destOrd="0" presId="urn:microsoft.com/office/officeart/2005/8/layout/default#5"/>
    <dgm:cxn modelId="{86074E8E-26B3-4277-B5DD-A3438F16C055}" type="presParOf" srcId="{0B6532B6-4D7C-EA43-9BD0-484B35ACE90B}" destId="{1E2B40BD-407B-F74B-B14A-26B04513E075}" srcOrd="10" destOrd="0" presId="urn:microsoft.com/office/officeart/2005/8/layout/default#5"/>
    <dgm:cxn modelId="{9610BD1B-F820-4991-881F-089A86934C71}" type="presParOf" srcId="{0B6532B6-4D7C-EA43-9BD0-484B35ACE90B}" destId="{85CFC2A4-E553-4A46-B12B-730DA21FAE03}" srcOrd="11" destOrd="0" presId="urn:microsoft.com/office/officeart/2005/8/layout/default#5"/>
    <dgm:cxn modelId="{CA31F41C-C734-4FEC-A10E-CA09631A1839}" type="presParOf" srcId="{0B6532B6-4D7C-EA43-9BD0-484B35ACE90B}" destId="{C04C73D5-77A7-3746-92AF-003E31DF3C0A}" srcOrd="12" destOrd="0" presId="urn:microsoft.com/office/officeart/2005/8/layout/default#5"/>
    <dgm:cxn modelId="{2C44809E-FD64-47D3-B746-FC56943DEBB3}" type="presParOf" srcId="{0B6532B6-4D7C-EA43-9BD0-484B35ACE90B}" destId="{DB84F3D7-5895-874F-86F6-A60AB8EF2343}" srcOrd="13" destOrd="0" presId="urn:microsoft.com/office/officeart/2005/8/layout/default#5"/>
    <dgm:cxn modelId="{1F635475-294C-47F0-A67B-7D557606739E}" type="presParOf" srcId="{0B6532B6-4D7C-EA43-9BD0-484B35ACE90B}" destId="{EA64B256-2C96-9344-92B8-C186639A3AF0}" srcOrd="14" destOrd="0" presId="urn:microsoft.com/office/officeart/2005/8/layout/default#5"/>
    <dgm:cxn modelId="{693CAD58-93BC-412A-A931-D51F9F7B5C27}" type="presParOf" srcId="{0B6532B6-4D7C-EA43-9BD0-484B35ACE90B}" destId="{42D3F6BD-4C2B-E143-8167-D8FB9D7E52B0}" srcOrd="15" destOrd="0" presId="urn:microsoft.com/office/officeart/2005/8/layout/default#5"/>
    <dgm:cxn modelId="{FEB9EDD6-15EF-4AB3-8DB0-0A25EABA830B}" type="presParOf" srcId="{0B6532B6-4D7C-EA43-9BD0-484B35ACE90B}" destId="{7FFC42E5-79E8-9A45-B5C4-0D8A86479592}" srcOrd="16" destOrd="0" presId="urn:microsoft.com/office/officeart/2005/8/layout/default#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0CA490-1AAB-AB40-A4AF-3CEC54079010}" type="doc">
      <dgm:prSet loTypeId="urn:microsoft.com/office/officeart/2005/8/layout/default#6" loCatId="" qsTypeId="urn:microsoft.com/office/officeart/2009/2/quickstyle/3D8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5B4E69A-D644-5742-8B6C-A4882720BC6E}">
      <dgm:prSet phldrT="[Text]"/>
      <dgm:spPr>
        <a:solidFill>
          <a:srgbClr val="660066"/>
        </a:solidFill>
      </dgm:spPr>
      <dgm:t>
        <a:bodyPr/>
        <a:lstStyle/>
        <a:p>
          <a:r>
            <a:rPr lang="en-US" dirty="0" smtClean="0"/>
            <a:t>Collaborative Learning</a:t>
          </a:r>
          <a:endParaRPr lang="en-US" dirty="0"/>
        </a:p>
      </dgm:t>
    </dgm:pt>
    <dgm:pt modelId="{1D80A201-96B4-414E-90BA-C4D857199B4A}" type="parTrans" cxnId="{788D5396-05D0-1345-BF6F-C9550E1038EB}">
      <dgm:prSet/>
      <dgm:spPr/>
      <dgm:t>
        <a:bodyPr/>
        <a:lstStyle/>
        <a:p>
          <a:endParaRPr lang="en-US"/>
        </a:p>
      </dgm:t>
    </dgm:pt>
    <dgm:pt modelId="{91648D52-7411-944F-9BD4-8AAB62185A1C}" type="sibTrans" cxnId="{788D5396-05D0-1345-BF6F-C9550E1038EB}">
      <dgm:prSet/>
      <dgm:spPr/>
      <dgm:t>
        <a:bodyPr/>
        <a:lstStyle/>
        <a:p>
          <a:endParaRPr lang="en-US"/>
        </a:p>
      </dgm:t>
    </dgm:pt>
    <dgm:pt modelId="{9A7CC3DF-0FEA-294B-89E1-98CDA1137188}">
      <dgm:prSet phldrT="[Text]"/>
      <dgm:spPr>
        <a:solidFill>
          <a:srgbClr val="660066"/>
        </a:solidFill>
      </dgm:spPr>
      <dgm:t>
        <a:bodyPr/>
        <a:lstStyle/>
        <a:p>
          <a:r>
            <a:rPr lang="en-US" dirty="0" smtClean="0"/>
            <a:t>Constructivist Approach</a:t>
          </a:r>
          <a:endParaRPr lang="en-US" dirty="0"/>
        </a:p>
      </dgm:t>
    </dgm:pt>
    <dgm:pt modelId="{0373C92C-3776-4D45-99C8-B022AC66EDD8}" type="parTrans" cxnId="{7DB09D2A-B878-AC49-97F1-B59A89526BF1}">
      <dgm:prSet/>
      <dgm:spPr/>
      <dgm:t>
        <a:bodyPr/>
        <a:lstStyle/>
        <a:p>
          <a:endParaRPr lang="en-US"/>
        </a:p>
      </dgm:t>
    </dgm:pt>
    <dgm:pt modelId="{D373947E-CE53-5A4F-A481-4ACA842EF283}" type="sibTrans" cxnId="{7DB09D2A-B878-AC49-97F1-B59A89526BF1}">
      <dgm:prSet/>
      <dgm:spPr/>
      <dgm:t>
        <a:bodyPr/>
        <a:lstStyle/>
        <a:p>
          <a:endParaRPr lang="en-US"/>
        </a:p>
      </dgm:t>
    </dgm:pt>
    <dgm:pt modelId="{3319A717-154E-7546-88D5-CEC6CD1477A0}">
      <dgm:prSet phldrT="[Text]"/>
      <dgm:spPr>
        <a:solidFill>
          <a:srgbClr val="660066"/>
        </a:solidFill>
      </dgm:spPr>
      <dgm:t>
        <a:bodyPr/>
        <a:lstStyle/>
        <a:p>
          <a:r>
            <a:rPr lang="en-US" dirty="0" smtClean="0"/>
            <a:t>Communicative Approach</a:t>
          </a:r>
          <a:endParaRPr lang="en-US" dirty="0"/>
        </a:p>
      </dgm:t>
    </dgm:pt>
    <dgm:pt modelId="{C846A189-B47C-E547-988B-B1FC1F855DF7}" type="parTrans" cxnId="{29CCEB7E-A128-EC4D-81F6-0C8EC57DAF0B}">
      <dgm:prSet/>
      <dgm:spPr/>
      <dgm:t>
        <a:bodyPr/>
        <a:lstStyle/>
        <a:p>
          <a:endParaRPr lang="en-US"/>
        </a:p>
      </dgm:t>
    </dgm:pt>
    <dgm:pt modelId="{A65AEBA5-CB35-E445-86EF-DF163C80F4EB}" type="sibTrans" cxnId="{29CCEB7E-A128-EC4D-81F6-0C8EC57DAF0B}">
      <dgm:prSet/>
      <dgm:spPr/>
      <dgm:t>
        <a:bodyPr/>
        <a:lstStyle/>
        <a:p>
          <a:endParaRPr lang="en-US"/>
        </a:p>
      </dgm:t>
    </dgm:pt>
    <dgm:pt modelId="{07551B84-DF8F-4C40-A28B-BEACC7E11977}">
      <dgm:prSet phldrT="[Text]"/>
      <dgm:spPr>
        <a:solidFill>
          <a:srgbClr val="660066"/>
        </a:solidFill>
      </dgm:spPr>
      <dgm:t>
        <a:bodyPr/>
        <a:lstStyle/>
        <a:p>
          <a:r>
            <a:rPr lang="en-US" dirty="0" smtClean="0"/>
            <a:t>Competency Based</a:t>
          </a:r>
          <a:endParaRPr lang="en-US" dirty="0"/>
        </a:p>
      </dgm:t>
    </dgm:pt>
    <dgm:pt modelId="{E49751CB-AF84-3745-B6AE-66C80BA3921C}" type="parTrans" cxnId="{E53150B6-0149-D043-91F3-688E7A4F7244}">
      <dgm:prSet/>
      <dgm:spPr/>
      <dgm:t>
        <a:bodyPr/>
        <a:lstStyle/>
        <a:p>
          <a:endParaRPr lang="en-US"/>
        </a:p>
      </dgm:t>
    </dgm:pt>
    <dgm:pt modelId="{AB04B53E-B56D-CA4F-B2CA-05AFEB4ED3CA}" type="sibTrans" cxnId="{E53150B6-0149-D043-91F3-688E7A4F7244}">
      <dgm:prSet/>
      <dgm:spPr/>
      <dgm:t>
        <a:bodyPr/>
        <a:lstStyle/>
        <a:p>
          <a:endParaRPr lang="en-US"/>
        </a:p>
      </dgm:t>
    </dgm:pt>
    <dgm:pt modelId="{D0152D5C-15A3-8C4E-BFA4-9C774A710F66}">
      <dgm:prSet phldrT="[Text]"/>
      <dgm:spPr>
        <a:solidFill>
          <a:srgbClr val="660066"/>
        </a:solidFill>
      </dgm:spPr>
      <dgm:t>
        <a:bodyPr/>
        <a:lstStyle/>
        <a:p>
          <a:r>
            <a:rPr lang="en-US" dirty="0" smtClean="0">
              <a:solidFill>
                <a:srgbClr val="FFFF00"/>
              </a:solidFill>
            </a:rPr>
            <a:t>Blended Learning</a:t>
          </a:r>
          <a:endParaRPr lang="en-US" dirty="0">
            <a:solidFill>
              <a:srgbClr val="FFFF00"/>
            </a:solidFill>
          </a:endParaRPr>
        </a:p>
      </dgm:t>
    </dgm:pt>
    <dgm:pt modelId="{9EF8FA4D-A113-6248-8008-20D0DEF7B11F}" type="parTrans" cxnId="{5C8353C2-8FE4-4347-80AF-A7F493E2FEC9}">
      <dgm:prSet/>
      <dgm:spPr/>
      <dgm:t>
        <a:bodyPr/>
        <a:lstStyle/>
        <a:p>
          <a:endParaRPr lang="en-US"/>
        </a:p>
      </dgm:t>
    </dgm:pt>
    <dgm:pt modelId="{14B3A357-B1E2-A342-8540-7346D0617680}" type="sibTrans" cxnId="{5C8353C2-8FE4-4347-80AF-A7F493E2FEC9}">
      <dgm:prSet/>
      <dgm:spPr/>
      <dgm:t>
        <a:bodyPr/>
        <a:lstStyle/>
        <a:p>
          <a:endParaRPr lang="en-US"/>
        </a:p>
      </dgm:t>
    </dgm:pt>
    <dgm:pt modelId="{CC05CF44-E1A6-BA4A-8244-4D317B6A2F0B}">
      <dgm:prSet phldrT="[Text]"/>
      <dgm:spPr>
        <a:solidFill>
          <a:srgbClr val="660066"/>
        </a:solidFill>
      </dgm:spPr>
      <dgm:t>
        <a:bodyPr/>
        <a:lstStyle/>
        <a:p>
          <a:r>
            <a:rPr lang="en-US" dirty="0" smtClean="0"/>
            <a:t>Inquiry Based</a:t>
          </a:r>
          <a:endParaRPr lang="en-US" dirty="0"/>
        </a:p>
      </dgm:t>
    </dgm:pt>
    <dgm:pt modelId="{5D745216-846D-9845-9A4B-FD018CD0589E}" type="parTrans" cxnId="{6E63A981-71AF-334C-A99C-5B84C0B16716}">
      <dgm:prSet/>
      <dgm:spPr/>
      <dgm:t>
        <a:bodyPr/>
        <a:lstStyle/>
        <a:p>
          <a:endParaRPr lang="en-US"/>
        </a:p>
      </dgm:t>
    </dgm:pt>
    <dgm:pt modelId="{4FC6BD4E-DB6F-E145-B0E8-4B5E782BA4E2}" type="sibTrans" cxnId="{6E63A981-71AF-334C-A99C-5B84C0B16716}">
      <dgm:prSet/>
      <dgm:spPr/>
      <dgm:t>
        <a:bodyPr/>
        <a:lstStyle/>
        <a:p>
          <a:endParaRPr lang="en-US"/>
        </a:p>
      </dgm:t>
    </dgm:pt>
    <dgm:pt modelId="{381C9742-977A-B84D-8B80-DA2AA8A592FB}">
      <dgm:prSet phldrT="[Text]"/>
      <dgm:spPr>
        <a:solidFill>
          <a:srgbClr val="660066"/>
        </a:solidFill>
      </dgm:spPr>
      <dgm:t>
        <a:bodyPr/>
        <a:lstStyle/>
        <a:p>
          <a:r>
            <a:rPr lang="en-US" dirty="0" smtClean="0">
              <a:solidFill>
                <a:srgbClr val="FFFF00"/>
              </a:solidFill>
            </a:rPr>
            <a:t>Hybrid Approach</a:t>
          </a:r>
          <a:endParaRPr lang="en-US" dirty="0">
            <a:solidFill>
              <a:srgbClr val="FFFF00"/>
            </a:solidFill>
          </a:endParaRPr>
        </a:p>
      </dgm:t>
    </dgm:pt>
    <dgm:pt modelId="{024BEEEC-FEC4-154C-A85C-4E184441CC92}" type="parTrans" cxnId="{9DD3D4BE-13CB-0D4F-9792-D964C8C9A6C3}">
      <dgm:prSet/>
      <dgm:spPr/>
      <dgm:t>
        <a:bodyPr/>
        <a:lstStyle/>
        <a:p>
          <a:endParaRPr lang="en-US"/>
        </a:p>
      </dgm:t>
    </dgm:pt>
    <dgm:pt modelId="{D2DC3450-7023-A84C-AC27-EF21810A508B}" type="sibTrans" cxnId="{9DD3D4BE-13CB-0D4F-9792-D964C8C9A6C3}">
      <dgm:prSet/>
      <dgm:spPr/>
      <dgm:t>
        <a:bodyPr/>
        <a:lstStyle/>
        <a:p>
          <a:endParaRPr lang="en-US"/>
        </a:p>
      </dgm:t>
    </dgm:pt>
    <dgm:pt modelId="{25EE1536-6AF8-9A4B-8E4D-E79BD5CFD038}">
      <dgm:prSet phldrT="[Text]"/>
      <dgm:spPr>
        <a:solidFill>
          <a:srgbClr val="660066"/>
        </a:solidFill>
      </dgm:spPr>
      <dgm:t>
        <a:bodyPr/>
        <a:lstStyle/>
        <a:p>
          <a:r>
            <a:rPr lang="en-US" dirty="0" smtClean="0"/>
            <a:t>Case Study</a:t>
          </a:r>
          <a:endParaRPr lang="en-US" dirty="0"/>
        </a:p>
      </dgm:t>
    </dgm:pt>
    <dgm:pt modelId="{FA6E7663-D59A-8540-B7EE-AE99BC44753F}" type="parTrans" cxnId="{9DA4AD19-27F5-2F4F-B3E7-A943E8330792}">
      <dgm:prSet/>
      <dgm:spPr/>
      <dgm:t>
        <a:bodyPr/>
        <a:lstStyle/>
        <a:p>
          <a:endParaRPr lang="en-US"/>
        </a:p>
      </dgm:t>
    </dgm:pt>
    <dgm:pt modelId="{16B729C6-ABBC-664E-A8BC-EE909049CF84}" type="sibTrans" cxnId="{9DA4AD19-27F5-2F4F-B3E7-A943E8330792}">
      <dgm:prSet/>
      <dgm:spPr/>
      <dgm:t>
        <a:bodyPr/>
        <a:lstStyle/>
        <a:p>
          <a:endParaRPr lang="en-US"/>
        </a:p>
      </dgm:t>
    </dgm:pt>
    <dgm:pt modelId="{10DA1F10-9B24-9947-A5ED-DCFC94687633}">
      <dgm:prSet phldrT="[Text]"/>
      <dgm:spPr>
        <a:solidFill>
          <a:srgbClr val="660066"/>
        </a:solidFill>
      </dgm:spPr>
      <dgm:t>
        <a:bodyPr/>
        <a:lstStyle/>
        <a:p>
          <a:r>
            <a:rPr lang="en-US" dirty="0" smtClean="0"/>
            <a:t>Multiple Intelligences</a:t>
          </a:r>
          <a:endParaRPr lang="en-US" dirty="0"/>
        </a:p>
      </dgm:t>
    </dgm:pt>
    <dgm:pt modelId="{92311AD1-89E9-6E4B-B952-0138EAD403E1}" type="parTrans" cxnId="{5754FC4A-BDED-414C-A63A-6295FD34CAB5}">
      <dgm:prSet/>
      <dgm:spPr/>
      <dgm:t>
        <a:bodyPr/>
        <a:lstStyle/>
        <a:p>
          <a:endParaRPr lang="en-US"/>
        </a:p>
      </dgm:t>
    </dgm:pt>
    <dgm:pt modelId="{E60D736F-AD0A-8D40-B519-281F5A48E713}" type="sibTrans" cxnId="{5754FC4A-BDED-414C-A63A-6295FD34CAB5}">
      <dgm:prSet/>
      <dgm:spPr/>
      <dgm:t>
        <a:bodyPr/>
        <a:lstStyle/>
        <a:p>
          <a:endParaRPr lang="en-US"/>
        </a:p>
      </dgm:t>
    </dgm:pt>
    <dgm:pt modelId="{5FC925F3-DCFD-FD4E-B25F-92A5D221640F}" type="pres">
      <dgm:prSet presAssocID="{BB0CA490-1AAB-AB40-A4AF-3CEC5407901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B2494C-C858-384A-919F-2416220885E5}" type="pres">
      <dgm:prSet presAssocID="{75B4E69A-D644-5742-8B6C-A4882720BC6E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DB7733-07C8-2742-B05B-25E375DEFFE7}" type="pres">
      <dgm:prSet presAssocID="{91648D52-7411-944F-9BD4-8AAB62185A1C}" presName="sibTrans" presStyleCnt="0"/>
      <dgm:spPr/>
    </dgm:pt>
    <dgm:pt modelId="{57BFBBA9-499F-934A-B6AA-9C718AE50F96}" type="pres">
      <dgm:prSet presAssocID="{CC05CF44-E1A6-BA4A-8244-4D317B6A2F0B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E6003-AB21-4648-8110-FA6840519B43}" type="pres">
      <dgm:prSet presAssocID="{4FC6BD4E-DB6F-E145-B0E8-4B5E782BA4E2}" presName="sibTrans" presStyleCnt="0"/>
      <dgm:spPr/>
    </dgm:pt>
    <dgm:pt modelId="{1AD33924-9F31-8340-A5D3-DCA84B8B755F}" type="pres">
      <dgm:prSet presAssocID="{9A7CC3DF-0FEA-294B-89E1-98CDA1137188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E55496-3179-854F-A24B-A8098EA0677E}" type="pres">
      <dgm:prSet presAssocID="{D373947E-CE53-5A4F-A481-4ACA842EF283}" presName="sibTrans" presStyleCnt="0"/>
      <dgm:spPr/>
    </dgm:pt>
    <dgm:pt modelId="{2B279AAD-7DDB-9843-A96D-61A738CAD7E8}" type="pres">
      <dgm:prSet presAssocID="{3319A717-154E-7546-88D5-CEC6CD1477A0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2539C-7199-E543-BC93-964038100EA1}" type="pres">
      <dgm:prSet presAssocID="{A65AEBA5-CB35-E445-86EF-DF163C80F4EB}" presName="sibTrans" presStyleCnt="0"/>
      <dgm:spPr/>
    </dgm:pt>
    <dgm:pt modelId="{A359A68F-E979-7943-B804-2F8219996235}" type="pres">
      <dgm:prSet presAssocID="{07551B84-DF8F-4C40-A28B-BEACC7E11977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A6664D-2E2E-8B4C-9941-09878A020BA0}" type="pres">
      <dgm:prSet presAssocID="{AB04B53E-B56D-CA4F-B2CA-05AFEB4ED3CA}" presName="sibTrans" presStyleCnt="0"/>
      <dgm:spPr/>
    </dgm:pt>
    <dgm:pt modelId="{BD44D0D9-069B-174F-9FF0-B07C1BAFE338}" type="pres">
      <dgm:prSet presAssocID="{D0152D5C-15A3-8C4E-BFA4-9C774A710F66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A0C6DD-83CE-F941-96C5-054F4CA9E344}" type="pres">
      <dgm:prSet presAssocID="{14B3A357-B1E2-A342-8540-7346D0617680}" presName="sibTrans" presStyleCnt="0"/>
      <dgm:spPr/>
    </dgm:pt>
    <dgm:pt modelId="{6708F12F-10D0-6F4A-B475-24CCEB759AE2}" type="pres">
      <dgm:prSet presAssocID="{381C9742-977A-B84D-8B80-DA2AA8A592FB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7527BE-4328-8E45-A2B0-C06B8197983B}" type="pres">
      <dgm:prSet presAssocID="{D2DC3450-7023-A84C-AC27-EF21810A508B}" presName="sibTrans" presStyleCnt="0"/>
      <dgm:spPr/>
    </dgm:pt>
    <dgm:pt modelId="{DF167E25-2DF1-5748-9B2C-5CF00BF80B21}" type="pres">
      <dgm:prSet presAssocID="{25EE1536-6AF8-9A4B-8E4D-E79BD5CFD038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55F8B4-10FB-E747-A1D0-E20620BB95F8}" type="pres">
      <dgm:prSet presAssocID="{16B729C6-ABBC-664E-A8BC-EE909049CF84}" presName="sibTrans" presStyleCnt="0"/>
      <dgm:spPr/>
    </dgm:pt>
    <dgm:pt modelId="{72CCC556-228F-6340-8544-7DED1B3FC19B}" type="pres">
      <dgm:prSet presAssocID="{10DA1F10-9B24-9947-A5ED-DCFC94687633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A4AD19-27F5-2F4F-B3E7-A943E8330792}" srcId="{BB0CA490-1AAB-AB40-A4AF-3CEC54079010}" destId="{25EE1536-6AF8-9A4B-8E4D-E79BD5CFD038}" srcOrd="7" destOrd="0" parTransId="{FA6E7663-D59A-8540-B7EE-AE99BC44753F}" sibTransId="{16B729C6-ABBC-664E-A8BC-EE909049CF84}"/>
    <dgm:cxn modelId="{5754FC4A-BDED-414C-A63A-6295FD34CAB5}" srcId="{BB0CA490-1AAB-AB40-A4AF-3CEC54079010}" destId="{10DA1F10-9B24-9947-A5ED-DCFC94687633}" srcOrd="8" destOrd="0" parTransId="{92311AD1-89E9-6E4B-B952-0138EAD403E1}" sibTransId="{E60D736F-AD0A-8D40-B519-281F5A48E713}"/>
    <dgm:cxn modelId="{2F9567B2-D4C7-4843-8A8F-80FAAF4AB278}" type="presOf" srcId="{75B4E69A-D644-5742-8B6C-A4882720BC6E}" destId="{35B2494C-C858-384A-919F-2416220885E5}" srcOrd="0" destOrd="0" presId="urn:microsoft.com/office/officeart/2005/8/layout/default#6"/>
    <dgm:cxn modelId="{9DD3D4BE-13CB-0D4F-9792-D964C8C9A6C3}" srcId="{BB0CA490-1AAB-AB40-A4AF-3CEC54079010}" destId="{381C9742-977A-B84D-8B80-DA2AA8A592FB}" srcOrd="6" destOrd="0" parTransId="{024BEEEC-FEC4-154C-A85C-4E184441CC92}" sibTransId="{D2DC3450-7023-A84C-AC27-EF21810A508B}"/>
    <dgm:cxn modelId="{7DB09D2A-B878-AC49-97F1-B59A89526BF1}" srcId="{BB0CA490-1AAB-AB40-A4AF-3CEC54079010}" destId="{9A7CC3DF-0FEA-294B-89E1-98CDA1137188}" srcOrd="2" destOrd="0" parTransId="{0373C92C-3776-4D45-99C8-B022AC66EDD8}" sibTransId="{D373947E-CE53-5A4F-A481-4ACA842EF283}"/>
    <dgm:cxn modelId="{B436838E-97E5-483C-98E1-F75C74F2D15E}" type="presOf" srcId="{10DA1F10-9B24-9947-A5ED-DCFC94687633}" destId="{72CCC556-228F-6340-8544-7DED1B3FC19B}" srcOrd="0" destOrd="0" presId="urn:microsoft.com/office/officeart/2005/8/layout/default#6"/>
    <dgm:cxn modelId="{5C8353C2-8FE4-4347-80AF-A7F493E2FEC9}" srcId="{BB0CA490-1AAB-AB40-A4AF-3CEC54079010}" destId="{D0152D5C-15A3-8C4E-BFA4-9C774A710F66}" srcOrd="5" destOrd="0" parTransId="{9EF8FA4D-A113-6248-8008-20D0DEF7B11F}" sibTransId="{14B3A357-B1E2-A342-8540-7346D0617680}"/>
    <dgm:cxn modelId="{D3EBBDC7-B634-462D-AAFE-E1981E2C2FF7}" type="presOf" srcId="{CC05CF44-E1A6-BA4A-8244-4D317B6A2F0B}" destId="{57BFBBA9-499F-934A-B6AA-9C718AE50F96}" srcOrd="0" destOrd="0" presId="urn:microsoft.com/office/officeart/2005/8/layout/default#6"/>
    <dgm:cxn modelId="{1AF100BA-3354-4879-85F7-AB524F80E5FC}" type="presOf" srcId="{381C9742-977A-B84D-8B80-DA2AA8A592FB}" destId="{6708F12F-10D0-6F4A-B475-24CCEB759AE2}" srcOrd="0" destOrd="0" presId="urn:microsoft.com/office/officeart/2005/8/layout/default#6"/>
    <dgm:cxn modelId="{F6549988-7AC3-4689-8E04-DBB363BED973}" type="presOf" srcId="{BB0CA490-1AAB-AB40-A4AF-3CEC54079010}" destId="{5FC925F3-DCFD-FD4E-B25F-92A5D221640F}" srcOrd="0" destOrd="0" presId="urn:microsoft.com/office/officeart/2005/8/layout/default#6"/>
    <dgm:cxn modelId="{7F2816CF-F418-4921-9A9B-D00C37C83016}" type="presOf" srcId="{9A7CC3DF-0FEA-294B-89E1-98CDA1137188}" destId="{1AD33924-9F31-8340-A5D3-DCA84B8B755F}" srcOrd="0" destOrd="0" presId="urn:microsoft.com/office/officeart/2005/8/layout/default#6"/>
    <dgm:cxn modelId="{788D5396-05D0-1345-BF6F-C9550E1038EB}" srcId="{BB0CA490-1AAB-AB40-A4AF-3CEC54079010}" destId="{75B4E69A-D644-5742-8B6C-A4882720BC6E}" srcOrd="0" destOrd="0" parTransId="{1D80A201-96B4-414E-90BA-C4D857199B4A}" sibTransId="{91648D52-7411-944F-9BD4-8AAB62185A1C}"/>
    <dgm:cxn modelId="{9F7FE5CD-24DF-4019-8C18-50B9674C0337}" type="presOf" srcId="{D0152D5C-15A3-8C4E-BFA4-9C774A710F66}" destId="{BD44D0D9-069B-174F-9FF0-B07C1BAFE338}" srcOrd="0" destOrd="0" presId="urn:microsoft.com/office/officeart/2005/8/layout/default#6"/>
    <dgm:cxn modelId="{6E63A981-71AF-334C-A99C-5B84C0B16716}" srcId="{BB0CA490-1AAB-AB40-A4AF-3CEC54079010}" destId="{CC05CF44-E1A6-BA4A-8244-4D317B6A2F0B}" srcOrd="1" destOrd="0" parTransId="{5D745216-846D-9845-9A4B-FD018CD0589E}" sibTransId="{4FC6BD4E-DB6F-E145-B0E8-4B5E782BA4E2}"/>
    <dgm:cxn modelId="{37457B7D-6F88-4505-98B9-CB73C6C34676}" type="presOf" srcId="{3319A717-154E-7546-88D5-CEC6CD1477A0}" destId="{2B279AAD-7DDB-9843-A96D-61A738CAD7E8}" srcOrd="0" destOrd="0" presId="urn:microsoft.com/office/officeart/2005/8/layout/default#6"/>
    <dgm:cxn modelId="{E53150B6-0149-D043-91F3-688E7A4F7244}" srcId="{BB0CA490-1AAB-AB40-A4AF-3CEC54079010}" destId="{07551B84-DF8F-4C40-A28B-BEACC7E11977}" srcOrd="4" destOrd="0" parTransId="{E49751CB-AF84-3745-B6AE-66C80BA3921C}" sibTransId="{AB04B53E-B56D-CA4F-B2CA-05AFEB4ED3CA}"/>
    <dgm:cxn modelId="{BF470697-6FB8-42AC-A4B6-F3FF19A14EF8}" type="presOf" srcId="{25EE1536-6AF8-9A4B-8E4D-E79BD5CFD038}" destId="{DF167E25-2DF1-5748-9B2C-5CF00BF80B21}" srcOrd="0" destOrd="0" presId="urn:microsoft.com/office/officeart/2005/8/layout/default#6"/>
    <dgm:cxn modelId="{29CCEB7E-A128-EC4D-81F6-0C8EC57DAF0B}" srcId="{BB0CA490-1AAB-AB40-A4AF-3CEC54079010}" destId="{3319A717-154E-7546-88D5-CEC6CD1477A0}" srcOrd="3" destOrd="0" parTransId="{C846A189-B47C-E547-988B-B1FC1F855DF7}" sibTransId="{A65AEBA5-CB35-E445-86EF-DF163C80F4EB}"/>
    <dgm:cxn modelId="{3C0717C8-6603-46EC-B59C-7496CE8631B8}" type="presOf" srcId="{07551B84-DF8F-4C40-A28B-BEACC7E11977}" destId="{A359A68F-E979-7943-B804-2F8219996235}" srcOrd="0" destOrd="0" presId="urn:microsoft.com/office/officeart/2005/8/layout/default#6"/>
    <dgm:cxn modelId="{01988205-B3F5-4CAF-8C70-E05365770AB7}" type="presParOf" srcId="{5FC925F3-DCFD-FD4E-B25F-92A5D221640F}" destId="{35B2494C-C858-384A-919F-2416220885E5}" srcOrd="0" destOrd="0" presId="urn:microsoft.com/office/officeart/2005/8/layout/default#6"/>
    <dgm:cxn modelId="{4F7DBD1A-A015-49DB-AA16-2B348111FECF}" type="presParOf" srcId="{5FC925F3-DCFD-FD4E-B25F-92A5D221640F}" destId="{31DB7733-07C8-2742-B05B-25E375DEFFE7}" srcOrd="1" destOrd="0" presId="urn:microsoft.com/office/officeart/2005/8/layout/default#6"/>
    <dgm:cxn modelId="{8C5A79EA-15F3-496B-884E-59E568149A66}" type="presParOf" srcId="{5FC925F3-DCFD-FD4E-B25F-92A5D221640F}" destId="{57BFBBA9-499F-934A-B6AA-9C718AE50F96}" srcOrd="2" destOrd="0" presId="urn:microsoft.com/office/officeart/2005/8/layout/default#6"/>
    <dgm:cxn modelId="{102102F7-80C3-43EA-9B3A-EFB2955DAB48}" type="presParOf" srcId="{5FC925F3-DCFD-FD4E-B25F-92A5D221640F}" destId="{396E6003-AB21-4648-8110-FA6840519B43}" srcOrd="3" destOrd="0" presId="urn:microsoft.com/office/officeart/2005/8/layout/default#6"/>
    <dgm:cxn modelId="{EC300413-928C-4B5A-80A7-43EC48F1EAF5}" type="presParOf" srcId="{5FC925F3-DCFD-FD4E-B25F-92A5D221640F}" destId="{1AD33924-9F31-8340-A5D3-DCA84B8B755F}" srcOrd="4" destOrd="0" presId="urn:microsoft.com/office/officeart/2005/8/layout/default#6"/>
    <dgm:cxn modelId="{D9BA2286-BD4C-4CC1-B68B-0CECC6939E47}" type="presParOf" srcId="{5FC925F3-DCFD-FD4E-B25F-92A5D221640F}" destId="{31E55496-3179-854F-A24B-A8098EA0677E}" srcOrd="5" destOrd="0" presId="urn:microsoft.com/office/officeart/2005/8/layout/default#6"/>
    <dgm:cxn modelId="{B7E26260-FD5C-4E13-B0C3-A331897DDF0C}" type="presParOf" srcId="{5FC925F3-DCFD-FD4E-B25F-92A5D221640F}" destId="{2B279AAD-7DDB-9843-A96D-61A738CAD7E8}" srcOrd="6" destOrd="0" presId="urn:microsoft.com/office/officeart/2005/8/layout/default#6"/>
    <dgm:cxn modelId="{428C9EDE-5DA2-4B4F-A6EA-C1BA38EE2960}" type="presParOf" srcId="{5FC925F3-DCFD-FD4E-B25F-92A5D221640F}" destId="{06C2539C-7199-E543-BC93-964038100EA1}" srcOrd="7" destOrd="0" presId="urn:microsoft.com/office/officeart/2005/8/layout/default#6"/>
    <dgm:cxn modelId="{5FC7A62B-483C-4E26-AFDB-C4AC45C737C6}" type="presParOf" srcId="{5FC925F3-DCFD-FD4E-B25F-92A5D221640F}" destId="{A359A68F-E979-7943-B804-2F8219996235}" srcOrd="8" destOrd="0" presId="urn:microsoft.com/office/officeart/2005/8/layout/default#6"/>
    <dgm:cxn modelId="{33C6BEDD-B508-4D47-9BEA-549CE5D9077C}" type="presParOf" srcId="{5FC925F3-DCFD-FD4E-B25F-92A5D221640F}" destId="{2DA6664D-2E2E-8B4C-9941-09878A020BA0}" srcOrd="9" destOrd="0" presId="urn:microsoft.com/office/officeart/2005/8/layout/default#6"/>
    <dgm:cxn modelId="{016399D2-1F0F-4EED-AC07-5DDF82543EDB}" type="presParOf" srcId="{5FC925F3-DCFD-FD4E-B25F-92A5D221640F}" destId="{BD44D0D9-069B-174F-9FF0-B07C1BAFE338}" srcOrd="10" destOrd="0" presId="urn:microsoft.com/office/officeart/2005/8/layout/default#6"/>
    <dgm:cxn modelId="{BF8ED960-40A7-4B77-BCD7-96AA1DA62459}" type="presParOf" srcId="{5FC925F3-DCFD-FD4E-B25F-92A5D221640F}" destId="{F0A0C6DD-83CE-F941-96C5-054F4CA9E344}" srcOrd="11" destOrd="0" presId="urn:microsoft.com/office/officeart/2005/8/layout/default#6"/>
    <dgm:cxn modelId="{A977DE20-B645-432F-BE3A-16F4C96CBD80}" type="presParOf" srcId="{5FC925F3-DCFD-FD4E-B25F-92A5D221640F}" destId="{6708F12F-10D0-6F4A-B475-24CCEB759AE2}" srcOrd="12" destOrd="0" presId="urn:microsoft.com/office/officeart/2005/8/layout/default#6"/>
    <dgm:cxn modelId="{B349B30F-51FA-40FA-8B96-AD328072A230}" type="presParOf" srcId="{5FC925F3-DCFD-FD4E-B25F-92A5D221640F}" destId="{967527BE-4328-8E45-A2B0-C06B8197983B}" srcOrd="13" destOrd="0" presId="urn:microsoft.com/office/officeart/2005/8/layout/default#6"/>
    <dgm:cxn modelId="{ACE360C1-272B-4242-A3A9-0F1F3379D83E}" type="presParOf" srcId="{5FC925F3-DCFD-FD4E-B25F-92A5D221640F}" destId="{DF167E25-2DF1-5748-9B2C-5CF00BF80B21}" srcOrd="14" destOrd="0" presId="urn:microsoft.com/office/officeart/2005/8/layout/default#6"/>
    <dgm:cxn modelId="{99C03EFE-63A6-4B8A-8195-C2872C4D6D6C}" type="presParOf" srcId="{5FC925F3-DCFD-FD4E-B25F-92A5D221640F}" destId="{4255F8B4-10FB-E747-A1D0-E20620BB95F8}" srcOrd="15" destOrd="0" presId="urn:microsoft.com/office/officeart/2005/8/layout/default#6"/>
    <dgm:cxn modelId="{727D6A40-C760-4756-BE2F-E328459A46A5}" type="presParOf" srcId="{5FC925F3-DCFD-FD4E-B25F-92A5D221640F}" destId="{72CCC556-228F-6340-8544-7DED1B3FC19B}" srcOrd="16" destOrd="0" presId="urn:microsoft.com/office/officeart/2005/8/layout/default#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4FE23E-40F4-6F46-980B-D2C8D47E7AFD}">
      <dsp:nvSpPr>
        <dsp:cNvPr id="0" name=""/>
        <dsp:cNvSpPr/>
      </dsp:nvSpPr>
      <dsp:spPr>
        <a:xfrm>
          <a:off x="685025" y="434"/>
          <a:ext cx="2426133" cy="1455680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ysClr val="window" lastClr="FFFFFF"/>
              </a:solidFill>
              <a:latin typeface="Tw Cen MT"/>
              <a:ea typeface="+mn-ea"/>
              <a:cs typeface="+mn-cs"/>
            </a:rPr>
            <a:t>Group Work</a:t>
          </a:r>
          <a:endParaRPr lang="en-US" sz="3000" kern="1200" dirty="0">
            <a:solidFill>
              <a:sysClr val="window" lastClr="FFFFFF"/>
            </a:solidFill>
            <a:latin typeface="Tw Cen MT"/>
            <a:ea typeface="+mn-ea"/>
            <a:cs typeface="+mn-cs"/>
          </a:endParaRPr>
        </a:p>
      </dsp:txBody>
      <dsp:txXfrm>
        <a:off x="685025" y="434"/>
        <a:ext cx="2426133" cy="1455680"/>
      </dsp:txXfrm>
    </dsp:sp>
    <dsp:sp modelId="{E4FACC8D-EA60-2B4F-9158-0ED9F4F1B1CE}">
      <dsp:nvSpPr>
        <dsp:cNvPr id="0" name=""/>
        <dsp:cNvSpPr/>
      </dsp:nvSpPr>
      <dsp:spPr>
        <a:xfrm>
          <a:off x="3353772" y="434"/>
          <a:ext cx="2426133" cy="1455680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ysClr val="window" lastClr="FFFFFF"/>
              </a:solidFill>
              <a:latin typeface="Tw Cen MT"/>
              <a:ea typeface="+mn-ea"/>
              <a:cs typeface="+mn-cs"/>
            </a:rPr>
            <a:t>Cooperative Learning</a:t>
          </a:r>
          <a:endParaRPr lang="en-US" sz="3000" kern="1200" dirty="0">
            <a:solidFill>
              <a:sysClr val="window" lastClr="FFFFFF"/>
            </a:solidFill>
            <a:latin typeface="Tw Cen MT"/>
            <a:ea typeface="+mn-ea"/>
            <a:cs typeface="+mn-cs"/>
          </a:endParaRPr>
        </a:p>
      </dsp:txBody>
      <dsp:txXfrm>
        <a:off x="3353772" y="434"/>
        <a:ext cx="2426133" cy="1455680"/>
      </dsp:txXfrm>
    </dsp:sp>
    <dsp:sp modelId="{45D3AAC3-5F5A-2F4A-B4DC-62B48A909246}">
      <dsp:nvSpPr>
        <dsp:cNvPr id="0" name=""/>
        <dsp:cNvSpPr/>
      </dsp:nvSpPr>
      <dsp:spPr>
        <a:xfrm>
          <a:off x="6022519" y="434"/>
          <a:ext cx="2426133" cy="1455680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rgbClr val="FFFF00"/>
              </a:solidFill>
              <a:latin typeface="Tw Cen MT"/>
              <a:ea typeface="+mn-ea"/>
              <a:cs typeface="+mn-cs"/>
            </a:rPr>
            <a:t>Task Based</a:t>
          </a:r>
          <a:endParaRPr lang="en-US" sz="3000" kern="1200" dirty="0">
            <a:solidFill>
              <a:srgbClr val="FFFF00"/>
            </a:solidFill>
            <a:latin typeface="Tw Cen MT"/>
            <a:ea typeface="+mn-ea"/>
            <a:cs typeface="+mn-cs"/>
          </a:endParaRPr>
        </a:p>
      </dsp:txBody>
      <dsp:txXfrm>
        <a:off x="6022519" y="434"/>
        <a:ext cx="2426133" cy="1455680"/>
      </dsp:txXfrm>
    </dsp:sp>
    <dsp:sp modelId="{F2C68180-B2DD-A646-AD52-706ABF561D87}">
      <dsp:nvSpPr>
        <dsp:cNvPr id="0" name=""/>
        <dsp:cNvSpPr/>
      </dsp:nvSpPr>
      <dsp:spPr>
        <a:xfrm>
          <a:off x="685025" y="1698727"/>
          <a:ext cx="2426133" cy="1455680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ysClr val="window" lastClr="FFFFFF"/>
              </a:solidFill>
              <a:latin typeface="Tw Cen MT"/>
              <a:ea typeface="+mn-ea"/>
              <a:cs typeface="+mn-cs"/>
            </a:rPr>
            <a:t>Team Based</a:t>
          </a:r>
          <a:endParaRPr lang="en-US" sz="3000" kern="1200" dirty="0">
            <a:solidFill>
              <a:sysClr val="window" lastClr="FFFFFF"/>
            </a:solidFill>
            <a:latin typeface="Tw Cen MT"/>
            <a:ea typeface="+mn-ea"/>
            <a:cs typeface="+mn-cs"/>
          </a:endParaRPr>
        </a:p>
      </dsp:txBody>
      <dsp:txXfrm>
        <a:off x="685025" y="1698727"/>
        <a:ext cx="2426133" cy="1455680"/>
      </dsp:txXfrm>
    </dsp:sp>
    <dsp:sp modelId="{19EF64E0-DE77-5744-81AE-44C056BC1BB9}">
      <dsp:nvSpPr>
        <dsp:cNvPr id="0" name=""/>
        <dsp:cNvSpPr/>
      </dsp:nvSpPr>
      <dsp:spPr>
        <a:xfrm>
          <a:off x="3353772" y="1698727"/>
          <a:ext cx="2426133" cy="1455680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ysClr val="window" lastClr="FFFFFF"/>
              </a:solidFill>
              <a:latin typeface="Tw Cen MT"/>
              <a:ea typeface="+mn-ea"/>
              <a:cs typeface="+mn-cs"/>
            </a:rPr>
            <a:t>Community Based</a:t>
          </a:r>
          <a:endParaRPr lang="en-US" sz="3000" kern="1200" dirty="0">
            <a:solidFill>
              <a:sysClr val="window" lastClr="FFFFFF"/>
            </a:solidFill>
            <a:latin typeface="Tw Cen MT"/>
            <a:ea typeface="+mn-ea"/>
            <a:cs typeface="+mn-cs"/>
          </a:endParaRPr>
        </a:p>
      </dsp:txBody>
      <dsp:txXfrm>
        <a:off x="3353772" y="1698727"/>
        <a:ext cx="2426133" cy="1455680"/>
      </dsp:txXfrm>
    </dsp:sp>
    <dsp:sp modelId="{1E2B40BD-407B-F74B-B14A-26B04513E075}">
      <dsp:nvSpPr>
        <dsp:cNvPr id="0" name=""/>
        <dsp:cNvSpPr/>
      </dsp:nvSpPr>
      <dsp:spPr>
        <a:xfrm>
          <a:off x="6022519" y="1698727"/>
          <a:ext cx="2426133" cy="1455680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ysClr val="window" lastClr="FFFFFF"/>
              </a:solidFill>
              <a:latin typeface="Tw Cen MT"/>
              <a:ea typeface="+mn-ea"/>
              <a:cs typeface="+mn-cs"/>
            </a:rPr>
            <a:t>Active Learning</a:t>
          </a:r>
          <a:endParaRPr lang="en-US" sz="3000" kern="1200" dirty="0">
            <a:solidFill>
              <a:sysClr val="window" lastClr="FFFFFF"/>
            </a:solidFill>
            <a:latin typeface="Tw Cen MT"/>
            <a:ea typeface="+mn-ea"/>
            <a:cs typeface="+mn-cs"/>
          </a:endParaRPr>
        </a:p>
      </dsp:txBody>
      <dsp:txXfrm>
        <a:off x="6022519" y="1698727"/>
        <a:ext cx="2426133" cy="1455680"/>
      </dsp:txXfrm>
    </dsp:sp>
    <dsp:sp modelId="{C04C73D5-77A7-3746-92AF-003E31DF3C0A}">
      <dsp:nvSpPr>
        <dsp:cNvPr id="0" name=""/>
        <dsp:cNvSpPr/>
      </dsp:nvSpPr>
      <dsp:spPr>
        <a:xfrm>
          <a:off x="685025" y="3397021"/>
          <a:ext cx="2426133" cy="1455680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ysClr val="window" lastClr="FFFFFF"/>
              </a:solidFill>
              <a:latin typeface="Tw Cen MT"/>
              <a:ea typeface="+mn-ea"/>
              <a:cs typeface="+mn-cs"/>
            </a:rPr>
            <a:t>Learner Centered</a:t>
          </a:r>
          <a:endParaRPr lang="en-US" sz="3000" kern="1200" dirty="0">
            <a:solidFill>
              <a:sysClr val="window" lastClr="FFFFFF"/>
            </a:solidFill>
            <a:latin typeface="Tw Cen MT"/>
            <a:ea typeface="+mn-ea"/>
            <a:cs typeface="+mn-cs"/>
          </a:endParaRPr>
        </a:p>
      </dsp:txBody>
      <dsp:txXfrm>
        <a:off x="685025" y="3397021"/>
        <a:ext cx="2426133" cy="1455680"/>
      </dsp:txXfrm>
    </dsp:sp>
    <dsp:sp modelId="{EA64B256-2C96-9344-92B8-C186639A3AF0}">
      <dsp:nvSpPr>
        <dsp:cNvPr id="0" name=""/>
        <dsp:cNvSpPr/>
      </dsp:nvSpPr>
      <dsp:spPr>
        <a:xfrm>
          <a:off x="3353772" y="3397021"/>
          <a:ext cx="2426133" cy="1455680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ysClr val="window" lastClr="FFFFFF"/>
              </a:solidFill>
              <a:latin typeface="Tw Cen MT"/>
              <a:ea typeface="+mn-ea"/>
              <a:cs typeface="+mn-cs"/>
            </a:rPr>
            <a:t>Learning Centered</a:t>
          </a:r>
          <a:endParaRPr lang="en-US" sz="3000" kern="1200" dirty="0">
            <a:solidFill>
              <a:sysClr val="window" lastClr="FFFFFF"/>
            </a:solidFill>
            <a:latin typeface="Tw Cen MT"/>
            <a:ea typeface="+mn-ea"/>
            <a:cs typeface="+mn-cs"/>
          </a:endParaRPr>
        </a:p>
      </dsp:txBody>
      <dsp:txXfrm>
        <a:off x="3353772" y="3397021"/>
        <a:ext cx="2426133" cy="1455680"/>
      </dsp:txXfrm>
    </dsp:sp>
    <dsp:sp modelId="{7FFC42E5-79E8-9A45-B5C4-0D8A86479592}">
      <dsp:nvSpPr>
        <dsp:cNvPr id="0" name=""/>
        <dsp:cNvSpPr/>
      </dsp:nvSpPr>
      <dsp:spPr>
        <a:xfrm>
          <a:off x="6022519" y="3397021"/>
          <a:ext cx="2426133" cy="1455680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ysClr val="window" lastClr="FFFFFF"/>
              </a:solidFill>
              <a:latin typeface="Tw Cen MT"/>
              <a:ea typeface="+mn-ea"/>
              <a:cs typeface="+mn-cs"/>
            </a:rPr>
            <a:t>Differentiated Instruction</a:t>
          </a:r>
          <a:endParaRPr lang="en-US" sz="3000" kern="1200" dirty="0">
            <a:solidFill>
              <a:sysClr val="window" lastClr="FFFFFF"/>
            </a:solidFill>
            <a:latin typeface="Tw Cen MT"/>
            <a:ea typeface="+mn-ea"/>
            <a:cs typeface="+mn-cs"/>
          </a:endParaRPr>
        </a:p>
      </dsp:txBody>
      <dsp:txXfrm>
        <a:off x="6022519" y="3397021"/>
        <a:ext cx="2426133" cy="14556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B2494C-C858-384A-919F-2416220885E5}">
      <dsp:nvSpPr>
        <dsp:cNvPr id="0" name=""/>
        <dsp:cNvSpPr/>
      </dsp:nvSpPr>
      <dsp:spPr>
        <a:xfrm>
          <a:off x="842783" y="3658"/>
          <a:ext cx="2259322" cy="1355593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Collaborative Learning</a:t>
          </a:r>
          <a:endParaRPr lang="en-US" sz="2100" kern="1200" dirty="0"/>
        </a:p>
      </dsp:txBody>
      <dsp:txXfrm>
        <a:off x="842783" y="3658"/>
        <a:ext cx="2259322" cy="1355593"/>
      </dsp:txXfrm>
    </dsp:sp>
    <dsp:sp modelId="{57BFBBA9-499F-934A-B6AA-9C718AE50F96}">
      <dsp:nvSpPr>
        <dsp:cNvPr id="0" name=""/>
        <dsp:cNvSpPr/>
      </dsp:nvSpPr>
      <dsp:spPr>
        <a:xfrm>
          <a:off x="3328038" y="3658"/>
          <a:ext cx="2259322" cy="1355593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Inquiry Based</a:t>
          </a:r>
          <a:endParaRPr lang="en-US" sz="2100" kern="1200" dirty="0"/>
        </a:p>
      </dsp:txBody>
      <dsp:txXfrm>
        <a:off x="3328038" y="3658"/>
        <a:ext cx="2259322" cy="1355593"/>
      </dsp:txXfrm>
    </dsp:sp>
    <dsp:sp modelId="{1AD33924-9F31-8340-A5D3-DCA84B8B755F}">
      <dsp:nvSpPr>
        <dsp:cNvPr id="0" name=""/>
        <dsp:cNvSpPr/>
      </dsp:nvSpPr>
      <dsp:spPr>
        <a:xfrm>
          <a:off x="5813293" y="3658"/>
          <a:ext cx="2259322" cy="1355593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Constructivist Approach</a:t>
          </a:r>
          <a:endParaRPr lang="en-US" sz="2100" kern="1200" dirty="0"/>
        </a:p>
      </dsp:txBody>
      <dsp:txXfrm>
        <a:off x="5813293" y="3658"/>
        <a:ext cx="2259322" cy="1355593"/>
      </dsp:txXfrm>
    </dsp:sp>
    <dsp:sp modelId="{2B279AAD-7DDB-9843-A96D-61A738CAD7E8}">
      <dsp:nvSpPr>
        <dsp:cNvPr id="0" name=""/>
        <dsp:cNvSpPr/>
      </dsp:nvSpPr>
      <dsp:spPr>
        <a:xfrm>
          <a:off x="842783" y="1585184"/>
          <a:ext cx="2259322" cy="1355593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Communicative Approach</a:t>
          </a:r>
          <a:endParaRPr lang="en-US" sz="2100" kern="1200" dirty="0"/>
        </a:p>
      </dsp:txBody>
      <dsp:txXfrm>
        <a:off x="842783" y="1585184"/>
        <a:ext cx="2259322" cy="1355593"/>
      </dsp:txXfrm>
    </dsp:sp>
    <dsp:sp modelId="{A359A68F-E979-7943-B804-2F8219996235}">
      <dsp:nvSpPr>
        <dsp:cNvPr id="0" name=""/>
        <dsp:cNvSpPr/>
      </dsp:nvSpPr>
      <dsp:spPr>
        <a:xfrm>
          <a:off x="3328038" y="1585184"/>
          <a:ext cx="2259322" cy="1355593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Competency Based</a:t>
          </a:r>
          <a:endParaRPr lang="en-US" sz="2100" kern="1200" dirty="0"/>
        </a:p>
      </dsp:txBody>
      <dsp:txXfrm>
        <a:off x="3328038" y="1585184"/>
        <a:ext cx="2259322" cy="1355593"/>
      </dsp:txXfrm>
    </dsp:sp>
    <dsp:sp modelId="{BD44D0D9-069B-174F-9FF0-B07C1BAFE338}">
      <dsp:nvSpPr>
        <dsp:cNvPr id="0" name=""/>
        <dsp:cNvSpPr/>
      </dsp:nvSpPr>
      <dsp:spPr>
        <a:xfrm>
          <a:off x="5813293" y="1585184"/>
          <a:ext cx="2259322" cy="1355593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rgbClr val="FFFF00"/>
              </a:solidFill>
            </a:rPr>
            <a:t>Blended Learning</a:t>
          </a:r>
          <a:endParaRPr lang="en-US" sz="2100" kern="1200" dirty="0">
            <a:solidFill>
              <a:srgbClr val="FFFF00"/>
            </a:solidFill>
          </a:endParaRPr>
        </a:p>
      </dsp:txBody>
      <dsp:txXfrm>
        <a:off x="5813293" y="1585184"/>
        <a:ext cx="2259322" cy="1355593"/>
      </dsp:txXfrm>
    </dsp:sp>
    <dsp:sp modelId="{6708F12F-10D0-6F4A-B475-24CCEB759AE2}">
      <dsp:nvSpPr>
        <dsp:cNvPr id="0" name=""/>
        <dsp:cNvSpPr/>
      </dsp:nvSpPr>
      <dsp:spPr>
        <a:xfrm>
          <a:off x="842783" y="3166710"/>
          <a:ext cx="2259322" cy="1355593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rgbClr val="FFFF00"/>
              </a:solidFill>
            </a:rPr>
            <a:t>Hybrid Approach</a:t>
          </a:r>
          <a:endParaRPr lang="en-US" sz="2100" kern="1200" dirty="0">
            <a:solidFill>
              <a:srgbClr val="FFFF00"/>
            </a:solidFill>
          </a:endParaRPr>
        </a:p>
      </dsp:txBody>
      <dsp:txXfrm>
        <a:off x="842783" y="3166710"/>
        <a:ext cx="2259322" cy="1355593"/>
      </dsp:txXfrm>
    </dsp:sp>
    <dsp:sp modelId="{DF167E25-2DF1-5748-9B2C-5CF00BF80B21}">
      <dsp:nvSpPr>
        <dsp:cNvPr id="0" name=""/>
        <dsp:cNvSpPr/>
      </dsp:nvSpPr>
      <dsp:spPr>
        <a:xfrm>
          <a:off x="3328038" y="3166710"/>
          <a:ext cx="2259322" cy="1355593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Case Study</a:t>
          </a:r>
          <a:endParaRPr lang="en-US" sz="2100" kern="1200" dirty="0"/>
        </a:p>
      </dsp:txBody>
      <dsp:txXfrm>
        <a:off x="3328038" y="3166710"/>
        <a:ext cx="2259322" cy="1355593"/>
      </dsp:txXfrm>
    </dsp:sp>
    <dsp:sp modelId="{72CCC556-228F-6340-8544-7DED1B3FC19B}">
      <dsp:nvSpPr>
        <dsp:cNvPr id="0" name=""/>
        <dsp:cNvSpPr/>
      </dsp:nvSpPr>
      <dsp:spPr>
        <a:xfrm>
          <a:off x="5813293" y="3166710"/>
          <a:ext cx="2259322" cy="1355593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Multiple Intelligences</a:t>
          </a:r>
          <a:endParaRPr lang="en-US" sz="2100" kern="1200" dirty="0"/>
        </a:p>
      </dsp:txBody>
      <dsp:txXfrm>
        <a:off x="5813293" y="3166710"/>
        <a:ext cx="2259322" cy="1355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6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80DA2B-52CD-4DEC-BC0B-2BC1D61D38C0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E5D89-4786-4417-848B-19A2C48C0A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9945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E5D89-4786-4417-848B-19A2C48C0AC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6887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231E30-EFC3-48CA-B2B9-241EF41CF26A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91368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42950" y="1752602"/>
            <a:ext cx="84201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42950" y="3611607"/>
            <a:ext cx="84201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4078" y="4953000"/>
            <a:ext cx="9910079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781255-4613-47C8-90D3-AB4225A3D8AB}" type="datetime1">
              <a:rPr lang="en-US" smtClean="0"/>
              <a:pPr/>
              <a:t>10/16/2017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40E817-5E34-41C0-A56C-021EA4B5DD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481330"/>
            <a:ext cx="89154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5FD37-C592-4AD8-B862-4CBC1383204E}" type="datetime1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0E817-5E34-41C0-A56C-021EA4B5DD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4347" y="274641"/>
            <a:ext cx="1925593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85165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5E2858-25DA-4133-92CF-40716D679A5F}" type="datetime1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0E817-5E34-41C0-A56C-021EA4B5DD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5C81F7-2BF2-45C2-81F4-09C1275BB761}" type="datetime1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0E817-5E34-41C0-A56C-021EA4B5DD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74" y="1059712"/>
            <a:ext cx="84201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49606" y="2931712"/>
            <a:ext cx="4953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3FB63-ADE0-46FF-B2D2-5E4FD5D82C92}" type="datetime1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0E817-5E34-41C0-A56C-021EA4B5DD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939737" y="3005472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737786" y="3005472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481329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481329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1A4C6-8EFF-43C4-842E-D1542FB05A00}" type="datetime1">
              <a:rPr lang="en-US" smtClean="0"/>
              <a:pPr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0E817-5E34-41C0-A56C-021EA4B5DD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89154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5410200"/>
            <a:ext cx="4376870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2112" y="5410200"/>
            <a:ext cx="4378590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5300" y="1444295"/>
            <a:ext cx="4376870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1444295"/>
            <a:ext cx="4378590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900470-3218-4149-8AA2-6F966552141C}" type="datetime1">
              <a:rPr lang="en-US" smtClean="0"/>
              <a:pPr/>
              <a:t>10/16/2017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0E817-5E34-41C0-A56C-021EA4B5DD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40D84-C95E-4ED8-A3AD-7D48B1F95446}" type="datetime1">
              <a:rPr lang="en-US" smtClean="0"/>
              <a:pPr/>
              <a:t>10/16/2017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0E817-5E34-41C0-A56C-021EA4B5DD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9A322D-4E38-4523-AA1C-3B83BFEA6646}" type="datetime1">
              <a:rPr lang="en-US" smtClean="0"/>
              <a:pPr/>
              <a:t>10/16/2017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0E817-5E34-41C0-A56C-021EA4B5DD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876800"/>
            <a:ext cx="8105257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787900" y="5355102"/>
            <a:ext cx="4305808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90600" y="274320"/>
            <a:ext cx="8103108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87618" y="6407944"/>
            <a:ext cx="2080260" cy="365760"/>
          </a:xfrm>
        </p:spPr>
        <p:txBody>
          <a:bodyPr/>
          <a:lstStyle>
            <a:extLst/>
          </a:lstStyle>
          <a:p>
            <a:fld id="{49962D94-4314-4CF2-93E3-AB2EDBC14029}" type="datetime1">
              <a:rPr lang="en-US" smtClean="0"/>
              <a:pPr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0E817-5E34-41C0-A56C-021EA4B5DD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6335" y="5443402"/>
            <a:ext cx="77597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7650" y="189968"/>
            <a:ext cx="94107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21DB51-279E-4F22-B4FB-700A9BDE832A}" type="datetime1">
              <a:rPr lang="en-US" smtClean="0"/>
              <a:pPr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745079" y="6407945"/>
            <a:ext cx="254657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40E817-5E34-41C0-A56C-021EA4B5DD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4865122"/>
            <a:ext cx="8748385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40879" y="5944936"/>
            <a:ext cx="5352343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26194" y="5939011"/>
            <a:ext cx="3997989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545" y="5791253"/>
            <a:ext cx="3685840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0006" y="5787739"/>
            <a:ext cx="3689301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9386121" y="4988440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9184171" y="4988440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40879" y="5944936"/>
            <a:ext cx="5352343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26194" y="5939011"/>
            <a:ext cx="3997989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545" y="5791253"/>
            <a:ext cx="3685840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0006" y="5787739"/>
            <a:ext cx="3689301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95300" y="1481329"/>
            <a:ext cx="89154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7287618" y="6407944"/>
            <a:ext cx="208026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FCBE72E-FCCA-4189-BF65-A7EB44A7D946}" type="datetime1">
              <a:rPr lang="en-US" smtClean="0"/>
              <a:pPr/>
              <a:t>10/16/2017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745079" y="6407945"/>
            <a:ext cx="254657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9367878" y="6407945"/>
            <a:ext cx="39624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740E817-5E34-41C0-A56C-021EA4B5DD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CPD%20Paper%20-%20AK+HMK%20-%20LIU%20-%20Copy.do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CPD%20Paper%20-%20AK+HMK%20-%20LIU%20-%20Copy.do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anwar.kawtharani@liu.edu.lb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CPD%20Paper%20-%20AK+HMK%20-%20LIU%20-%20Copy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8704" y="3284984"/>
            <a:ext cx="4680520" cy="159924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Anwar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Kawtharani</a:t>
            </a:r>
          </a:p>
          <a:p>
            <a:pPr algn="ctr"/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Dean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School of Education</a:t>
            </a:r>
          </a:p>
          <a:p>
            <a:pPr algn="ctr"/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Head, LIU Regional Education Consultancy Center (LIU-REC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32139" y="6492876"/>
            <a:ext cx="619129" cy="365125"/>
          </a:xfrm>
        </p:spPr>
        <p:txBody>
          <a:bodyPr/>
          <a:lstStyle/>
          <a:p>
            <a:pPr algn="ctr"/>
            <a:fld id="{5740E817-5E34-41C0-A56C-021EA4B5DDD6}" type="slidenum">
              <a:rPr lang="en-US" sz="1600" smtClean="0">
                <a:solidFill>
                  <a:schemeClr val="tx1"/>
                </a:solidFill>
              </a:rPr>
              <a:pPr algn="ctr"/>
              <a:t>1</a:t>
            </a:fld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34021785"/>
              </p:ext>
            </p:extLst>
          </p:nvPr>
        </p:nvGraphicFramePr>
        <p:xfrm>
          <a:off x="812540" y="2204864"/>
          <a:ext cx="8136904" cy="576064"/>
        </p:xfrm>
        <a:graphic>
          <a:graphicData uri="http://schemas.openxmlformats.org/drawingml/2006/table">
            <a:tbl>
              <a:tblPr firstRow="1" firstCol="1" bandRow="1"/>
              <a:tblGrid>
                <a:gridCol w="8136904"/>
              </a:tblGrid>
              <a:tr h="576064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Quality in Teacher’s CPD and What Difference </a:t>
                      </a:r>
                      <a:r>
                        <a:rPr lang="en-US" sz="24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 Makes.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76936" y="1124744"/>
            <a:ext cx="1008112" cy="98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24608" y="1916832"/>
            <a:ext cx="6408712" cy="3672408"/>
          </a:xfrm>
        </p:spPr>
        <p:txBody>
          <a:bodyPr>
            <a:normAutofit/>
          </a:bodyPr>
          <a:lstStyle/>
          <a:p>
            <a:r>
              <a:rPr lang="en-US" dirty="0" smtClean="0"/>
              <a:t>1.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 on Concepts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Provide Visuals to concepts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3.Rely on Critical Thinking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4.Use in class activities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Create link when teaching (Scaffolding)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6.Hold students to high standards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7.Engage in classroom research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12D7-0F74-4738-9013-F7E413DC7686}" type="slidenum">
              <a:rPr lang="sv-SE" smtClean="0"/>
              <a:pPr/>
              <a:t>10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720" y="836712"/>
            <a:ext cx="6768752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Touch Teaching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959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0632" y="1600201"/>
            <a:ext cx="5904656" cy="4133055"/>
          </a:xfrm>
        </p:spPr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design of the study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population and sample.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study, including data collection and analysis, was carried out over 12month period commencing in November 2014.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Figure 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the side represents the flow of practical tasks and processes in diagram form: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E817-5E34-41C0-A56C-021EA4B5DDD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8744" y="980728"/>
            <a:ext cx="4248472" cy="65293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Methodology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0586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Content Placeholder 2"/>
          <p:cNvSpPr>
            <a:spLocks noGrp="1"/>
          </p:cNvSpPr>
          <p:nvPr>
            <p:ph idx="1"/>
          </p:nvPr>
        </p:nvSpPr>
        <p:spPr>
          <a:xfrm>
            <a:off x="1064568" y="2204864"/>
            <a:ext cx="6840760" cy="3384376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 the following methods:</a:t>
            </a:r>
          </a:p>
          <a:p>
            <a:pPr lvl="1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Questionnaires / Surveys</a:t>
            </a:r>
          </a:p>
          <a:p>
            <a:pPr lvl="1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Interviews</a:t>
            </a:r>
          </a:p>
          <a:p>
            <a:pPr lvl="1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 Analysis</a:t>
            </a:r>
          </a:p>
          <a:p>
            <a:pPr lvl="1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</a:t>
            </a:r>
          </a:p>
          <a:p>
            <a:endParaRPr lang="en-ZA" altLang="en-US" dirty="0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C38381D-AD90-4959-85E0-4A92B38771A1}" type="slidenum">
              <a:rPr lang="en-GB" altLang="en-US" smtClean="0"/>
              <a:pPr eaLnBrk="1" hangingPunct="1"/>
              <a:t>12</a:t>
            </a:fld>
            <a:endParaRPr lang="en-GB" altLang="en-US" smtClean="0"/>
          </a:p>
        </p:txBody>
      </p:sp>
      <p:sp>
        <p:nvSpPr>
          <p:cNvPr id="81922" name="Title 1"/>
          <p:cNvSpPr>
            <a:spLocks noGrp="1"/>
          </p:cNvSpPr>
          <p:nvPr>
            <p:ph type="title"/>
          </p:nvPr>
        </p:nvSpPr>
        <p:spPr>
          <a:xfrm>
            <a:off x="2216696" y="908720"/>
            <a:ext cx="6840760" cy="792088"/>
          </a:xfrm>
        </p:spPr>
        <p:txBody>
          <a:bodyPr/>
          <a:lstStyle/>
          <a:p>
            <a:r>
              <a:rPr lang="en-US" altLang="en-US" b="1" dirty="0" smtClean="0"/>
              <a:t>Data Collection</a:t>
            </a:r>
            <a:endParaRPr lang="en-ZA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92088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Content Placeholder 2"/>
          <p:cNvSpPr>
            <a:spLocks noGrp="1"/>
          </p:cNvSpPr>
          <p:nvPr>
            <p:ph idx="1"/>
          </p:nvPr>
        </p:nvSpPr>
        <p:spPr>
          <a:xfrm>
            <a:off x="1568624" y="1844824"/>
            <a:ext cx="6336704" cy="3744416"/>
          </a:xfrm>
        </p:spPr>
        <p:txBody>
          <a:bodyPr>
            <a:normAutofit/>
          </a:bodyPr>
          <a:lstStyle/>
          <a:p>
            <a:r>
              <a:rPr lang="en-ZA" altLang="en-US" dirty="0" smtClean="0">
                <a:hlinkClick r:id="rId2" action="ppaction://hlinkfile"/>
              </a:rPr>
              <a:t>70 Providers </a:t>
            </a:r>
            <a:r>
              <a:rPr lang="en-ZA" altLang="en-US" dirty="0" smtClean="0"/>
              <a:t>in the database</a:t>
            </a:r>
          </a:p>
          <a:p>
            <a:r>
              <a:rPr lang="en-ZA" altLang="en-US" dirty="0" smtClean="0"/>
              <a:t>Provider Support Unit need to be established</a:t>
            </a:r>
          </a:p>
          <a:p>
            <a:r>
              <a:rPr lang="en-ZA" altLang="en-US" dirty="0" smtClean="0"/>
              <a:t>Provider Forums to be established in all the nine campuses</a:t>
            </a:r>
          </a:p>
          <a:p>
            <a:r>
              <a:rPr lang="en-ZA" altLang="en-US" dirty="0" smtClean="0"/>
              <a:t>Provider analysis needs to be done to understand the scope, locations, areas of specialisation</a:t>
            </a: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89A100B-A8CB-4BEB-B00A-067B32193D83}" type="slidenum">
              <a:rPr lang="en-GB" altLang="en-US" smtClean="0"/>
              <a:pPr eaLnBrk="1" hangingPunct="1"/>
              <a:t>13</a:t>
            </a:fld>
            <a:endParaRPr lang="en-GB" altLang="en-US" smtClean="0"/>
          </a:p>
        </p:txBody>
      </p:sp>
      <p:sp>
        <p:nvSpPr>
          <p:cNvPr id="73730" name="Title 1"/>
          <p:cNvSpPr>
            <a:spLocks noGrp="1"/>
          </p:cNvSpPr>
          <p:nvPr>
            <p:ph type="title"/>
          </p:nvPr>
        </p:nvSpPr>
        <p:spPr>
          <a:xfrm>
            <a:off x="488504" y="1124744"/>
            <a:ext cx="8915400" cy="576064"/>
          </a:xfrm>
        </p:spPr>
        <p:txBody>
          <a:bodyPr>
            <a:noAutofit/>
          </a:bodyPr>
          <a:lstStyle/>
          <a:p>
            <a:r>
              <a:rPr lang="en-ZA" altLang="en-US" sz="3200" b="1" dirty="0" smtClean="0"/>
              <a:t>Initial Findings/Results</a:t>
            </a:r>
          </a:p>
        </p:txBody>
      </p:sp>
    </p:spTree>
    <p:extLst>
      <p:ext uri="{BB962C8B-B14F-4D97-AF65-F5344CB8AC3E}">
        <p14:creationId xmlns:p14="http://schemas.microsoft.com/office/powerpoint/2010/main" xmlns="" val="286821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2680" y="908720"/>
            <a:ext cx="5904656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Establish a University Teaching and Learning Committee.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Enhance scope of the teaching and learning service unit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Establish a competitive university-wide teaching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enhancement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program.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Establish a learning analytics program and develop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supporting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tools.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	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 university-wide support for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e-Learning/blended                                         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learning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	Review the means by which teaching quality is assessed.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	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processes for evaluating teaching for the purposes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of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Merit, Annual Review and QA decisions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	Develop LIU’s-specific and program-specific training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outcomes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	Ensure that LIU’s University Quality Assurance Processes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emphasize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collaborative program improvement.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	Implement LIU’s credential in teaching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higher education.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E817-5E34-41C0-A56C-021EA4B5DDD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8080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12D7-0F74-4738-9013-F7E413DC7686}" type="slidenum">
              <a:rPr lang="sv-SE" smtClean="0"/>
              <a:pPr/>
              <a:t>15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0712" y="836712"/>
            <a:ext cx="7344816" cy="78296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Recommendations”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Techniques/Strategies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123288332"/>
              </p:ext>
            </p:extLst>
          </p:nvPr>
        </p:nvGraphicFramePr>
        <p:xfrm>
          <a:off x="577850" y="1600200"/>
          <a:ext cx="9133679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50923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34776355"/>
              </p:ext>
            </p:extLst>
          </p:nvPr>
        </p:nvGraphicFramePr>
        <p:xfrm>
          <a:off x="495300" y="1481138"/>
          <a:ext cx="89154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0752" y="836712"/>
            <a:ext cx="5616624" cy="936104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Techniques/Strategies</a:t>
            </a:r>
          </a:p>
        </p:txBody>
      </p:sp>
    </p:spTree>
    <p:extLst>
      <p:ext uri="{BB962C8B-B14F-4D97-AF65-F5344CB8AC3E}">
        <p14:creationId xmlns:p14="http://schemas.microsoft.com/office/powerpoint/2010/main" xmlns="" val="406665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1496616" y="1600201"/>
            <a:ext cx="6336704" cy="3989039"/>
          </a:xfrm>
        </p:spPr>
        <p:txBody>
          <a:bodyPr>
            <a:noAutofit/>
          </a:bodyPr>
          <a:lstStyle/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ZA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Target: </a:t>
            </a:r>
            <a:r>
              <a:rPr lang="en-ZA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Teachers to earn 150 PD points every three years</a:t>
            </a:r>
          </a:p>
          <a:p>
            <a:pPr lvl="1">
              <a:buFont typeface="Arial" charset="0"/>
              <a:buChar char="•"/>
            </a:pPr>
            <a:r>
              <a:rPr lang="en-ZA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Teachers are awarded Certificate of Achievement on completion of each cycle target</a:t>
            </a:r>
          </a:p>
          <a:p>
            <a:pPr lvl="1">
              <a:buFont typeface="Arial" charset="0"/>
              <a:buChar char="•"/>
            </a:pPr>
            <a:r>
              <a:rPr lang="en-ZA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Teachers maintain a personal PD portfolio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ZA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Rewards / Sanctions 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03E8BAA-9EA2-4287-B4CC-7363DDF13FD3}" type="slidenum">
              <a:rPr lang="en-GB" altLang="en-US" smtClean="0"/>
              <a:pPr eaLnBrk="1" hangingPunct="1"/>
              <a:t>17</a:t>
            </a:fld>
            <a:endParaRPr lang="en-GB" altLang="en-US" smtClean="0"/>
          </a:p>
        </p:txBody>
      </p:sp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2288704" y="908720"/>
            <a:ext cx="6480720" cy="720080"/>
          </a:xfrm>
        </p:spPr>
        <p:txBody>
          <a:bodyPr>
            <a:normAutofit fontScale="90000"/>
          </a:bodyPr>
          <a:lstStyle/>
          <a:p>
            <a:r>
              <a:rPr lang="en-ZA" altLang="en-US" sz="2800" b="1" dirty="0" smtClean="0"/>
              <a:t>The Basic Structure of the LIU-REC CPD should..</a:t>
            </a:r>
            <a:endParaRPr lang="en-ZA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14242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2640" y="1600201"/>
            <a:ext cx="5544616" cy="4205063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Thank you for Listening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  anwar.kawtharani@liu.edu.lb</a:t>
            </a:r>
            <a:endParaRPr lang="en-US" dirty="0" smtClean="0"/>
          </a:p>
          <a:p>
            <a:pPr marL="0" indent="0">
              <a:buNone/>
            </a:pPr>
            <a:r>
              <a:rPr lang="en-US" smtClean="0"/>
              <a:t>          0096170976967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232139" y="6492876"/>
            <a:ext cx="6191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40E817-5E34-41C0-A56C-021EA4B5DDD6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12"/>
          <p:cNvSpPr txBox="1">
            <a:spLocks noChangeArrowheads="1"/>
          </p:cNvSpPr>
          <p:nvPr/>
        </p:nvSpPr>
        <p:spPr bwMode="auto">
          <a:xfrm>
            <a:off x="2864768" y="708655"/>
            <a:ext cx="4104456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l" eaLnBrk="1" hangingPunct="1"/>
            <a:endParaRPr lang="en-GB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GB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talk:</a:t>
            </a:r>
          </a:p>
          <a:p>
            <a:pPr algn="l" eaLnBrk="1" hangingPunct="1">
              <a:lnSpc>
                <a:spcPct val="150000"/>
              </a:lnSpc>
              <a:buFontTx/>
              <a:buAutoNum type="arabicPeriod"/>
            </a:pPr>
            <a:r>
              <a:rPr lang="en-GB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</a:p>
          <a:p>
            <a:pPr marL="0" indent="0" algn="l" eaLnBrk="1" hangingPunct="1">
              <a:lnSpc>
                <a:spcPct val="150000"/>
              </a:lnSpc>
            </a:pPr>
            <a:r>
              <a:rPr lang="en-GB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a. Statement of the Problem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eaLnBrk="1" hangingPunct="1">
              <a:lnSpc>
                <a:spcPct val="150000"/>
              </a:lnSpc>
            </a:pPr>
            <a:r>
              <a:rPr lang="en-GB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b. Background of the Study</a:t>
            </a:r>
          </a:p>
          <a:p>
            <a:pPr marL="0" indent="0" algn="l" eaLnBrk="1" hangingPunct="1">
              <a:lnSpc>
                <a:spcPct val="150000"/>
              </a:lnSpc>
            </a:pPr>
            <a:r>
              <a:rPr lang="en-GB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c. Research question</a:t>
            </a:r>
          </a:p>
          <a:p>
            <a:pPr marL="0" indent="0" algn="l" eaLnBrk="1" hangingPunct="1">
              <a:lnSpc>
                <a:spcPct val="150000"/>
              </a:lnSpc>
            </a:pPr>
            <a:r>
              <a:rPr lang="en-GB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Literature Review</a:t>
            </a:r>
          </a:p>
          <a:p>
            <a:pPr marL="0" indent="0" algn="l" eaLnBrk="1" hangingPunct="1">
              <a:lnSpc>
                <a:spcPct val="150000"/>
              </a:lnSpc>
            </a:pPr>
            <a:r>
              <a:rPr lang="en-GB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3.Methodology</a:t>
            </a:r>
          </a:p>
          <a:p>
            <a:pPr marL="0" indent="0" algn="l" eaLnBrk="1" hangingPunct="1">
              <a:lnSpc>
                <a:spcPct val="150000"/>
              </a:lnSpc>
            </a:pPr>
            <a:r>
              <a:rPr lang="en-GB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Results</a:t>
            </a:r>
          </a:p>
          <a:p>
            <a:pPr marL="0" indent="0" algn="l" eaLnBrk="1" hangingPunct="1">
              <a:lnSpc>
                <a:spcPct val="150000"/>
              </a:lnSpc>
            </a:pPr>
            <a:r>
              <a:rPr lang="en-GB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Recommendations</a:t>
            </a:r>
          </a:p>
          <a:p>
            <a:pPr algn="l" eaLnBrk="1" hangingPunct="1">
              <a:lnSpc>
                <a:spcPct val="150000"/>
              </a:lnSpc>
              <a:buFontTx/>
              <a:buAutoNum type="arabicPeriod"/>
            </a:pPr>
            <a:endParaRPr lang="en-GB" altLang="en-US" sz="3200" dirty="0" smtClean="0">
              <a:latin typeface="Arial Unicode MS" pitchFamily="34" charset="-128"/>
            </a:endParaRPr>
          </a:p>
          <a:p>
            <a:pPr algn="l" eaLnBrk="1" hangingPunct="1">
              <a:lnSpc>
                <a:spcPct val="150000"/>
              </a:lnSpc>
            </a:pPr>
            <a:endParaRPr lang="en-GB" altLang="en-US" sz="3200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871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4568" y="2348880"/>
            <a:ext cx="7198957" cy="2792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12D7-0F74-4738-9013-F7E413DC7686}" type="slidenum">
              <a:rPr lang="sv-SE" smtClean="0"/>
              <a:pPr/>
              <a:t>3</a:t>
            </a:fld>
            <a:endParaRPr lang="sv-SE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48542766"/>
              </p:ext>
            </p:extLst>
          </p:nvPr>
        </p:nvGraphicFramePr>
        <p:xfrm>
          <a:off x="2288704" y="1196752"/>
          <a:ext cx="7272809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2809"/>
              </a:tblGrid>
              <a:tr h="14401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Statement of the Problem:</a:t>
                      </a:r>
                    </a:p>
                    <a:p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Future directions for higher Pedagogical Skills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060" marR="990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6854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496616" y="2060848"/>
            <a:ext cx="6336704" cy="3456384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altLang="en-US" b="1" dirty="0" smtClean="0"/>
              <a:t>To</a:t>
            </a:r>
            <a:r>
              <a:rPr lang="en-US" altLang="en-US" b="1" u="sng" dirty="0" smtClean="0"/>
              <a:t> </a:t>
            </a:r>
            <a:r>
              <a:rPr lang="en-US" altLang="en-US" b="1" u="sng" dirty="0" smtClean="0">
                <a:hlinkClick r:id="rId2" action="ppaction://hlinkfile"/>
              </a:rPr>
              <a:t>identify Needs</a:t>
            </a:r>
            <a:endParaRPr lang="en-US" altLang="en-US" b="1" u="sng" dirty="0" smtClean="0"/>
          </a:p>
          <a:p>
            <a:pPr marL="457200" lvl="1" indent="0">
              <a:buNone/>
            </a:pPr>
            <a:endParaRPr lang="en-US" altLang="en-US" b="1" u="sng" dirty="0" smtClean="0"/>
          </a:p>
          <a:p>
            <a:pPr lvl="1"/>
            <a:r>
              <a:rPr lang="en-US" altLang="en-US" b="1" u="sng" dirty="0" smtClean="0"/>
              <a:t>support and facilitate</a:t>
            </a:r>
            <a:r>
              <a:rPr lang="en-US" altLang="en-US" b="1" dirty="0" smtClean="0"/>
              <a:t> </a:t>
            </a:r>
            <a:r>
              <a:rPr lang="en-US" altLang="en-US" dirty="0" smtClean="0"/>
              <a:t>the process of continuing professional development</a:t>
            </a:r>
            <a:br>
              <a:rPr lang="en-US" altLang="en-US" dirty="0" smtClean="0"/>
            </a:br>
            <a:endParaRPr lang="en-US" altLang="en-US" dirty="0" smtClean="0"/>
          </a:p>
          <a:p>
            <a:pPr lvl="1"/>
            <a:r>
              <a:rPr lang="en-US" altLang="en-US" dirty="0" smtClean="0"/>
              <a:t>To </a:t>
            </a:r>
            <a:r>
              <a:rPr lang="en-US" altLang="en-US" b="1" u="sng" dirty="0" smtClean="0"/>
              <a:t>give recognition</a:t>
            </a:r>
            <a:r>
              <a:rPr lang="en-US" altLang="en-US" b="1" dirty="0" smtClean="0"/>
              <a:t> </a:t>
            </a:r>
            <a:r>
              <a:rPr lang="en-US" altLang="en-US" dirty="0" smtClean="0"/>
              <a:t>to teachers who commit themselves to continuing professional development</a:t>
            </a:r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To </a:t>
            </a:r>
            <a:r>
              <a:rPr lang="en-US" altLang="en-US" b="1" u="sng" dirty="0" smtClean="0"/>
              <a:t>revitalize</a:t>
            </a:r>
            <a:r>
              <a:rPr lang="en-US" altLang="en-US" dirty="0" smtClean="0"/>
              <a:t> the teaching profession</a:t>
            </a:r>
          </a:p>
          <a:p>
            <a:endParaRPr lang="en-ZA" alt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06BF69D-5356-48A9-9D32-0A0A17B8288B}" type="slidenum">
              <a:rPr lang="en-GB" altLang="en-US" smtClean="0"/>
              <a:pPr eaLnBrk="1" hangingPunct="1"/>
              <a:t>4</a:t>
            </a:fld>
            <a:endParaRPr lang="en-GB" altLang="en-US" smtClean="0"/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2000672" y="1268760"/>
            <a:ext cx="7194004" cy="796950"/>
          </a:xfrm>
        </p:spPr>
        <p:txBody>
          <a:bodyPr>
            <a:normAutofit fontScale="90000"/>
          </a:bodyPr>
          <a:lstStyle/>
          <a:p>
            <a:r>
              <a:rPr lang="en-US" altLang="en-US" b="1" dirty="0" smtClean="0"/>
              <a:t>Vision of the LIU-REC CPD system</a:t>
            </a:r>
            <a:endParaRPr lang="en-ZA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407717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10"/>
          <p:cNvSpPr txBox="1">
            <a:spLocks noChangeArrowheads="1"/>
          </p:cNvSpPr>
          <p:nvPr/>
        </p:nvSpPr>
        <p:spPr bwMode="auto">
          <a:xfrm>
            <a:off x="2504728" y="1484784"/>
            <a:ext cx="61206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GB" altLang="en-US" sz="2400" b="1" dirty="0" smtClean="0">
                <a:latin typeface="Arial" charset="0"/>
              </a:rPr>
              <a:t>LIU-REC CPD-Principles </a:t>
            </a:r>
            <a:endParaRPr lang="en-GB" altLang="en-US" sz="2400" b="1" dirty="0">
              <a:latin typeface="Arial" charset="0"/>
            </a:endParaRPr>
          </a:p>
        </p:txBody>
      </p:sp>
      <p:sp>
        <p:nvSpPr>
          <p:cNvPr id="5127" name="Text Box 11"/>
          <p:cNvSpPr txBox="1">
            <a:spLocks noChangeArrowheads="1"/>
          </p:cNvSpPr>
          <p:nvPr/>
        </p:nvSpPr>
        <p:spPr bwMode="auto">
          <a:xfrm>
            <a:off x="1155700" y="2286001"/>
            <a:ext cx="70993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Char char="•"/>
            </a:pPr>
            <a:endParaRPr lang="en-GB" altLang="en-US" sz="2400"/>
          </a:p>
          <a:p>
            <a:pPr algn="l" eaLnBrk="1" hangingPunct="1">
              <a:spcBef>
                <a:spcPct val="0"/>
              </a:spcBef>
              <a:buFontTx/>
              <a:buChar char="•"/>
            </a:pPr>
            <a:endParaRPr lang="en-GB" altLang="en-US" sz="2400"/>
          </a:p>
          <a:p>
            <a:pPr algn="l" eaLnBrk="1" hangingPunct="1">
              <a:spcBef>
                <a:spcPct val="0"/>
              </a:spcBef>
              <a:buFontTx/>
              <a:buChar char="•"/>
            </a:pPr>
            <a:endParaRPr lang="en-GB" altLang="en-US" sz="2400"/>
          </a:p>
          <a:p>
            <a:pPr algn="l" eaLnBrk="1" hangingPunct="1"/>
            <a:endParaRPr lang="en-GB" altLang="en-US" sz="2400"/>
          </a:p>
          <a:p>
            <a:pPr algn="l" eaLnBrk="1" hangingPunct="1"/>
            <a:endParaRPr lang="en-GB" altLang="en-US" sz="2400"/>
          </a:p>
          <a:p>
            <a:pPr algn="l" eaLnBrk="1" hangingPunct="1"/>
            <a:endParaRPr lang="en-GB" altLang="en-US" sz="2400"/>
          </a:p>
        </p:txBody>
      </p:sp>
      <p:sp>
        <p:nvSpPr>
          <p:cNvPr id="5128" name="Rectangle 12"/>
          <p:cNvSpPr>
            <a:spLocks noChangeArrowheads="1"/>
          </p:cNvSpPr>
          <p:nvPr/>
        </p:nvSpPr>
        <p:spPr bwMode="auto">
          <a:xfrm>
            <a:off x="577850" y="2133600"/>
            <a:ext cx="8915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8938" indent="-388938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altLang="en-US" sz="2400"/>
              <a:t>	</a:t>
            </a:r>
          </a:p>
          <a:p>
            <a:pPr algn="l" eaLnBrk="1" hangingPunct="1">
              <a:spcBef>
                <a:spcPct val="0"/>
              </a:spcBef>
              <a:buFontTx/>
              <a:buChar char="•"/>
            </a:pPr>
            <a:endParaRPr lang="en-GB" altLang="en-US" sz="2400"/>
          </a:p>
          <a:p>
            <a:pPr algn="l" eaLnBrk="1" hangingPunct="1">
              <a:spcBef>
                <a:spcPct val="0"/>
              </a:spcBef>
              <a:buFontTx/>
              <a:buChar char="•"/>
            </a:pPr>
            <a:endParaRPr lang="en-GB" altLang="en-US" sz="2400"/>
          </a:p>
          <a:p>
            <a:pPr algn="l" eaLnBrk="1" hangingPunct="1">
              <a:spcBef>
                <a:spcPct val="0"/>
              </a:spcBef>
              <a:buFontTx/>
              <a:buChar char="•"/>
            </a:pPr>
            <a:endParaRPr lang="en-GB" altLang="en-US" sz="2400"/>
          </a:p>
          <a:p>
            <a:pPr algn="l" eaLnBrk="1" hangingPunct="1">
              <a:spcBef>
                <a:spcPct val="0"/>
              </a:spcBef>
              <a:buFontTx/>
              <a:buChar char="•"/>
            </a:pPr>
            <a:endParaRPr lang="en-GB" altLang="en-US" sz="2400"/>
          </a:p>
        </p:txBody>
      </p:sp>
      <p:sp>
        <p:nvSpPr>
          <p:cNvPr id="5129" name="Text Box 13"/>
          <p:cNvSpPr txBox="1">
            <a:spLocks noChangeArrowheads="1"/>
          </p:cNvSpPr>
          <p:nvPr/>
        </p:nvSpPr>
        <p:spPr bwMode="auto">
          <a:xfrm>
            <a:off x="1818658" y="2283336"/>
            <a:ext cx="5721257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l" eaLnBrk="1" hangingPunct="1"/>
            <a:r>
              <a:rPr lang="en-GB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Five Key principles: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empowerment 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endParaRPr lang="en-GB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GB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needs 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GB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</a:t>
            </a:r>
            <a:r>
              <a:rPr lang="en-GB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process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GB" alt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GB" altLang="en-US" sz="2400" dirty="0">
              <a:latin typeface="Arial" charset="0"/>
            </a:endParaRPr>
          </a:p>
          <a:p>
            <a:pPr eaLnBrk="1" hangingPunct="1"/>
            <a:r>
              <a:rPr lang="en-GB" altLang="en-US" sz="2400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41374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>
          <a:xfrm>
            <a:off x="1568624" y="1600201"/>
            <a:ext cx="6840760" cy="3917031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ZA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Teachers engage in three kinds of </a:t>
            </a:r>
            <a:r>
              <a:rPr lang="en-ZA" alt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LIU-REC Endorsed</a:t>
            </a:r>
            <a:r>
              <a:rPr lang="en-ZA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Professional Development (PD) activities / programmes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ZA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(Instructor priority)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ZA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 organised (School priority)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ZA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Externally organised (Profession priority)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ZA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Endorsed PD activities have points value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ZA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Pre-determined points and points allocated through endorsement process</a:t>
            </a:r>
          </a:p>
          <a:p>
            <a:pPr eaLnBrk="1" hangingPunct="1">
              <a:lnSpc>
                <a:spcPct val="90000"/>
              </a:lnSpc>
            </a:pPr>
            <a:endParaRPr lang="en-GB" altLang="en-US" sz="2400" dirty="0" smtClean="0"/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6B22CF-4DF2-4255-A2D7-AD02F8A5D4AD}" type="slidenum">
              <a:rPr lang="en-GB" altLang="en-US" smtClean="0"/>
              <a:pPr eaLnBrk="1" hangingPunct="1"/>
              <a:t>6</a:t>
            </a:fld>
            <a:endParaRPr lang="en-GB" alt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2432720" y="836712"/>
            <a:ext cx="6617940" cy="792088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Background </a:t>
            </a:r>
            <a:r>
              <a:rPr lang="en-US" sz="2800" b="1" dirty="0"/>
              <a:t>of the </a:t>
            </a:r>
            <a:r>
              <a:rPr lang="en-US" sz="2800" b="1" dirty="0" smtClean="0"/>
              <a:t>study:</a:t>
            </a:r>
            <a:r>
              <a:rPr lang="en-US" sz="2800" dirty="0"/>
              <a:t/>
            </a:r>
            <a:br>
              <a:rPr lang="en-US" sz="2800" dirty="0"/>
            </a:br>
            <a:endParaRPr lang="en-GB" alt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31301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2600" y="1600201"/>
            <a:ext cx="6912768" cy="4205063"/>
          </a:xfrm>
        </p:spPr>
        <p:txBody>
          <a:bodyPr>
            <a:normAutofit fontScale="92500"/>
          </a:bodyPr>
          <a:lstStyle/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ways in which faculty interpret and give meaning to professional development? </a:t>
            </a:r>
          </a:p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what ways do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extra-institutional and intra-institutional factors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 faculty’s’ attitudes and behaviors in respect of their continuing professional development?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other concerns influence faculty’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behaviors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attitudes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toward their continuing professional development?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E817-5E34-41C0-A56C-021EA4B5DDD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6736" y="692696"/>
            <a:ext cx="6192688" cy="864096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Questions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996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64729" y="3284984"/>
            <a:ext cx="2430482" cy="1164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12D7-0F74-4738-9013-F7E413DC7686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520" y="908720"/>
            <a:ext cx="8915400" cy="864096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Review: Effective Teaching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3548843" y="1573379"/>
            <a:ext cx="2418269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Subject Matter Content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8844" y="5076923"/>
            <a:ext cx="2430065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974620" y="3516603"/>
            <a:ext cx="1638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pedagogy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08612" y="5428702"/>
            <a:ext cx="1568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550862" y="287558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679970" y="465313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3676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08584" y="2132856"/>
            <a:ext cx="6624736" cy="33843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tech Teaching  ?</a:t>
            </a:r>
          </a:p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Touch Teaching    </a:t>
            </a:r>
          </a:p>
          <a:p>
            <a:pPr marL="0" indent="0" algn="ctr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12D7-0F74-4738-9013-F7E413DC7686}" type="slidenum">
              <a:rPr lang="sv-SE" smtClean="0"/>
              <a:pPr/>
              <a:t>9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908720"/>
            <a:ext cx="8915400" cy="854968"/>
          </a:xfrm>
        </p:spPr>
        <p:txBody>
          <a:bodyPr/>
          <a:lstStyle/>
          <a:p>
            <a:r>
              <a:rPr lang="en-US" dirty="0" smtClean="0"/>
              <a:t>Tech Teaching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4479050" y="2564904"/>
            <a:ext cx="156017" cy="1872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698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185</TotalTime>
  <Words>485</Words>
  <Application>Microsoft Office PowerPoint</Application>
  <PresentationFormat>A4 Paper (210x297 mm)</PresentationFormat>
  <Paragraphs>150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Slide 1</vt:lpstr>
      <vt:lpstr>Slide 2</vt:lpstr>
      <vt:lpstr>Slide 3</vt:lpstr>
      <vt:lpstr>Vision of the LIU-REC CPD system</vt:lpstr>
      <vt:lpstr>Slide 5</vt:lpstr>
      <vt:lpstr> Background of the study: </vt:lpstr>
      <vt:lpstr>Research Questions </vt:lpstr>
      <vt:lpstr>Literature Review: Effective Teaching</vt:lpstr>
      <vt:lpstr>Tech Teaching</vt:lpstr>
      <vt:lpstr>High Touch Teaching</vt:lpstr>
      <vt:lpstr> Methodology </vt:lpstr>
      <vt:lpstr>Data Collection</vt:lpstr>
      <vt:lpstr>Initial Findings/Results</vt:lpstr>
      <vt:lpstr>Slide 14</vt:lpstr>
      <vt:lpstr>Recommendations” Techniques/Strategies</vt:lpstr>
      <vt:lpstr>Techniques/Strategies</vt:lpstr>
      <vt:lpstr>The Basic Structure of the LIU-REC CPD should..</vt:lpstr>
      <vt:lpstr>Slide 18</vt:lpstr>
    </vt:vector>
  </TitlesOfParts>
  <Company>zpu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iacqa</dc:creator>
  <cp:lastModifiedBy>user</cp:lastModifiedBy>
  <cp:revision>42</cp:revision>
  <dcterms:created xsi:type="dcterms:W3CDTF">2014-12-21T13:16:01Z</dcterms:created>
  <dcterms:modified xsi:type="dcterms:W3CDTF">2017-10-16T14:39:21Z</dcterms:modified>
</cp:coreProperties>
</file>