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Default Extension="xlsx" ContentType="application/vnd.openxmlformats-officedocument.spreadsheetml.sheet"/>
  <Override PartName="/ppt/charts/chart3.xml" ContentType="application/vnd.openxmlformats-officedocument.drawingml.chart+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png" ContentType="image/png"/>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omments/comment1.xml" ContentType="application/vnd.openxmlformats-officedocument.presentationml.comment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46"/>
  </p:notesMasterIdLst>
  <p:sldIdLst>
    <p:sldId id="326" r:id="rId2"/>
    <p:sldId id="327" r:id="rId3"/>
    <p:sldId id="347" r:id="rId4"/>
    <p:sldId id="330" r:id="rId5"/>
    <p:sldId id="333" r:id="rId6"/>
    <p:sldId id="287" r:id="rId7"/>
    <p:sldId id="280" r:id="rId8"/>
    <p:sldId id="271" r:id="rId9"/>
    <p:sldId id="329" r:id="rId10"/>
    <p:sldId id="273" r:id="rId11"/>
    <p:sldId id="279" r:id="rId12"/>
    <p:sldId id="331" r:id="rId13"/>
    <p:sldId id="286" r:id="rId14"/>
    <p:sldId id="341" r:id="rId15"/>
    <p:sldId id="350" r:id="rId16"/>
    <p:sldId id="337" r:id="rId17"/>
    <p:sldId id="288" r:id="rId18"/>
    <p:sldId id="289" r:id="rId19"/>
    <p:sldId id="351" r:id="rId20"/>
    <p:sldId id="342" r:id="rId21"/>
    <p:sldId id="338" r:id="rId22"/>
    <p:sldId id="344" r:id="rId23"/>
    <p:sldId id="339" r:id="rId24"/>
    <p:sldId id="345" r:id="rId25"/>
    <p:sldId id="352" r:id="rId26"/>
    <p:sldId id="277" r:id="rId27"/>
    <p:sldId id="343" r:id="rId28"/>
    <p:sldId id="340" r:id="rId29"/>
    <p:sldId id="305" r:id="rId30"/>
    <p:sldId id="306" r:id="rId31"/>
    <p:sldId id="307" r:id="rId32"/>
    <p:sldId id="311" r:id="rId33"/>
    <p:sldId id="317" r:id="rId34"/>
    <p:sldId id="332" r:id="rId35"/>
    <p:sldId id="319" r:id="rId36"/>
    <p:sldId id="299" r:id="rId37"/>
    <p:sldId id="321" r:id="rId38"/>
    <p:sldId id="354" r:id="rId39"/>
    <p:sldId id="355" r:id="rId40"/>
    <p:sldId id="357" r:id="rId41"/>
    <p:sldId id="346" r:id="rId42"/>
    <p:sldId id="335" r:id="rId43"/>
    <p:sldId id="334" r:id="rId44"/>
    <p:sldId id="336"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7CED"/>
    <a:srgbClr val="B34BE1"/>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684" autoAdjust="0"/>
    <p:restoredTop sz="90502" autoAdjust="0"/>
  </p:normalViewPr>
  <p:slideViewPr>
    <p:cSldViewPr>
      <p:cViewPr varScale="1">
        <p:scale>
          <a:sx n="62" d="100"/>
          <a:sy n="62" d="100"/>
        </p:scale>
        <p:origin x="-1386" y="-78"/>
      </p:cViewPr>
      <p:guideLst>
        <p:guide orient="horz" pos="2160"/>
        <p:guide pos="2880"/>
      </p:guideLst>
    </p:cSldViewPr>
  </p:slideViewPr>
  <p:outlineViewPr>
    <p:cViewPr>
      <p:scale>
        <a:sx n="33" d="100"/>
        <a:sy n="33" d="100"/>
      </p:scale>
      <p:origin x="0" y="1140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a:pPr>
            <a:r>
              <a:rPr lang="en-US" sz="1800"/>
              <a:t>Figure (3): Post-test Writing Means of Both Groups</a:t>
            </a:r>
          </a:p>
        </c:rich>
      </c:tx>
      <c:layout/>
      <c:overlay val="1"/>
    </c:title>
    <c:view3D>
      <c:rAngAx val="1"/>
    </c:view3D>
    <c:plotArea>
      <c:layout>
        <c:manualLayout>
          <c:layoutTarget val="inner"/>
          <c:xMode val="edge"/>
          <c:yMode val="edge"/>
          <c:x val="7.9957483626849998E-2"/>
          <c:y val="0.20423469119733112"/>
          <c:w val="0.74772514634409715"/>
          <c:h val="0.67537662777327456"/>
        </c:manualLayout>
      </c:layout>
      <c:bar3DChart>
        <c:barDir val="col"/>
        <c:grouping val="clustered"/>
        <c:ser>
          <c:idx val="0"/>
          <c:order val="0"/>
          <c:tx>
            <c:strRef>
              <c:f>Sheet1!$B$1</c:f>
              <c:strCache>
                <c:ptCount val="1"/>
                <c:pt idx="0">
                  <c:v>Series 1</c:v>
                </c:pt>
              </c:strCache>
            </c:strRef>
          </c:tx>
          <c:spPr>
            <a:solidFill>
              <a:srgbClr val="FF0000"/>
            </a:solidFill>
            <a:ln>
              <a:solidFill>
                <a:schemeClr val="tx1">
                  <a:lumMod val="75000"/>
                  <a:lumOff val="25000"/>
                </a:schemeClr>
              </a:solidFill>
            </a:ln>
            <a:scene3d>
              <a:camera prst="orthographicFront"/>
              <a:lightRig rig="threePt" dir="t"/>
            </a:scene3d>
            <a:sp3d>
              <a:bevelT prst="relaxedInset"/>
              <a:contourClr>
                <a:srgbClr val="000000"/>
              </a:contourClr>
            </a:sp3d>
          </c:spPr>
          <c:dLbls>
            <c:dLbl>
              <c:idx val="0"/>
              <c:layout>
                <c:manualLayout>
                  <c:x val="1.6203703703703703E-2"/>
                  <c:y val="-4.3650793650793704E-2"/>
                </c:manualLayout>
              </c:layout>
              <c:showVal val="1"/>
            </c:dLbl>
            <c:dLbl>
              <c:idx val="1"/>
              <c:layout>
                <c:manualLayout>
                  <c:x val="1.1574074074074073E-2"/>
                  <c:y val="-6.3492063492063502E-2"/>
                </c:manualLayout>
              </c:layout>
              <c:showVal val="1"/>
            </c:dLbl>
            <c:txPr>
              <a:bodyPr/>
              <a:lstStyle/>
              <a:p>
                <a:pPr>
                  <a:defRPr sz="1800" b="1"/>
                </a:pPr>
                <a:endParaRPr lang="en-US"/>
              </a:p>
            </c:txPr>
            <c:showVal val="1"/>
          </c:dLbls>
          <c:cat>
            <c:strRef>
              <c:f>Sheet1!$A$2:$A$3</c:f>
              <c:strCache>
                <c:ptCount val="2"/>
                <c:pt idx="0">
                  <c:v>Experimental Group</c:v>
                </c:pt>
                <c:pt idx="1">
                  <c:v>Control Group</c:v>
                </c:pt>
              </c:strCache>
            </c:strRef>
          </c:cat>
          <c:val>
            <c:numRef>
              <c:f>Sheet1!$B$2:$B$3</c:f>
              <c:numCache>
                <c:formatCode>General</c:formatCode>
                <c:ptCount val="2"/>
                <c:pt idx="0">
                  <c:v>66.03</c:v>
                </c:pt>
                <c:pt idx="1">
                  <c:v>53.03</c:v>
                </c:pt>
              </c:numCache>
            </c:numRef>
          </c:val>
        </c:ser>
        <c:dLbls>
          <c:showVal val="1"/>
        </c:dLbls>
        <c:shape val="cylinder"/>
        <c:axId val="155805568"/>
        <c:axId val="155807104"/>
        <c:axId val="0"/>
      </c:bar3DChart>
      <c:catAx>
        <c:axId val="155805568"/>
        <c:scaling>
          <c:orientation val="minMax"/>
        </c:scaling>
        <c:axPos val="b"/>
        <c:tickLblPos val="nextTo"/>
        <c:txPr>
          <a:bodyPr/>
          <a:lstStyle/>
          <a:p>
            <a:pPr>
              <a:defRPr sz="1800"/>
            </a:pPr>
            <a:endParaRPr lang="en-US"/>
          </a:p>
        </c:txPr>
        <c:crossAx val="155807104"/>
        <c:crosses val="autoZero"/>
        <c:auto val="1"/>
        <c:lblAlgn val="ctr"/>
        <c:lblOffset val="100"/>
      </c:catAx>
      <c:valAx>
        <c:axId val="155807104"/>
        <c:scaling>
          <c:orientation val="minMax"/>
        </c:scaling>
        <c:axPos val="l"/>
        <c:majorGridlines/>
        <c:numFmt formatCode="General" sourceLinked="1"/>
        <c:tickLblPos val="nextTo"/>
        <c:txPr>
          <a:bodyPr/>
          <a:lstStyle/>
          <a:p>
            <a:pPr>
              <a:defRPr sz="1600" b="1"/>
            </a:pPr>
            <a:endParaRPr lang="en-US"/>
          </a:p>
        </c:txPr>
        <c:crossAx val="155805568"/>
        <c:crosses val="autoZero"/>
        <c:crossBetween val="between"/>
      </c:valAx>
    </c:plotArea>
    <c:plotVisOnly val="1"/>
  </c:chart>
  <c:spPr>
    <a:ln w="28575"/>
  </c:spPr>
  <c:txPr>
    <a:bodyPr/>
    <a:lstStyle/>
    <a:p>
      <a:pPr>
        <a:defRPr>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Times New Roman" pitchFamily="18" charset="0"/>
                <a:cs typeface="Times New Roman" pitchFamily="18" charset="0"/>
              </a:defRPr>
            </a:pPr>
            <a:r>
              <a:rPr lang="en-US" sz="2400">
                <a:latin typeface="Times New Roman" pitchFamily="18" charset="0"/>
                <a:cs typeface="Times New Roman" pitchFamily="18" charset="0"/>
              </a:rPr>
              <a:t>Gains</a:t>
            </a:r>
            <a:r>
              <a:rPr lang="en-US" sz="2400" baseline="0">
                <a:latin typeface="Times New Roman" pitchFamily="18" charset="0"/>
                <a:cs typeface="Times New Roman" pitchFamily="18" charset="0"/>
              </a:rPr>
              <a:t> in Writing Test within Experimental Group</a:t>
            </a:r>
            <a:endParaRPr lang="en-US" sz="2400">
              <a:latin typeface="Times New Roman" pitchFamily="18" charset="0"/>
              <a:cs typeface="Times New Roman" pitchFamily="18" charset="0"/>
            </a:endParaRPr>
          </a:p>
        </c:rich>
      </c:tx>
      <c:layout/>
    </c:title>
    <c:view3D>
      <c:perspective val="30"/>
    </c:view3D>
    <c:plotArea>
      <c:layout/>
      <c:bar3DChart>
        <c:barDir val="col"/>
        <c:grouping val="standard"/>
        <c:ser>
          <c:idx val="0"/>
          <c:order val="0"/>
          <c:tx>
            <c:strRef>
              <c:f>Sheet1!$A$1</c:f>
              <c:strCache>
                <c:ptCount val="1"/>
                <c:pt idx="0">
                  <c:v>Column1</c:v>
                </c:pt>
              </c:strCache>
            </c:strRef>
          </c:tx>
          <c:val>
            <c:numRef>
              <c:f>Sheet1!$A$2:$A$34</c:f>
              <c:numCache>
                <c:formatCode>General</c:formatCode>
                <c:ptCount val="33"/>
                <c:pt idx="1">
                  <c:v>0</c:v>
                </c:pt>
              </c:numCache>
            </c:numRef>
          </c:val>
        </c:ser>
        <c:ser>
          <c:idx val="1"/>
          <c:order val="1"/>
          <c:tx>
            <c:strRef>
              <c:f>Sheet1!$B$1</c:f>
              <c:strCache>
                <c:ptCount val="1"/>
                <c:pt idx="0">
                  <c:v>Pretest</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val>
            <c:numRef>
              <c:f>Sheet1!$B$2:$B$34</c:f>
              <c:numCache>
                <c:formatCode>General</c:formatCode>
                <c:ptCount val="33"/>
                <c:pt idx="1">
                  <c:v>37</c:v>
                </c:pt>
                <c:pt idx="2">
                  <c:v>39</c:v>
                </c:pt>
                <c:pt idx="3">
                  <c:v>40</c:v>
                </c:pt>
                <c:pt idx="4">
                  <c:v>40</c:v>
                </c:pt>
                <c:pt idx="5">
                  <c:v>42</c:v>
                </c:pt>
                <c:pt idx="6">
                  <c:v>43</c:v>
                </c:pt>
                <c:pt idx="7">
                  <c:v>43</c:v>
                </c:pt>
                <c:pt idx="8">
                  <c:v>45</c:v>
                </c:pt>
                <c:pt idx="9">
                  <c:v>45</c:v>
                </c:pt>
                <c:pt idx="10">
                  <c:v>50</c:v>
                </c:pt>
                <c:pt idx="11">
                  <c:v>54</c:v>
                </c:pt>
                <c:pt idx="12">
                  <c:v>55</c:v>
                </c:pt>
                <c:pt idx="13">
                  <c:v>55</c:v>
                </c:pt>
                <c:pt idx="14">
                  <c:v>55</c:v>
                </c:pt>
                <c:pt idx="15">
                  <c:v>56</c:v>
                </c:pt>
                <c:pt idx="16">
                  <c:v>57</c:v>
                </c:pt>
                <c:pt idx="17">
                  <c:v>57</c:v>
                </c:pt>
                <c:pt idx="18">
                  <c:v>59</c:v>
                </c:pt>
                <c:pt idx="19">
                  <c:v>59</c:v>
                </c:pt>
                <c:pt idx="20">
                  <c:v>60</c:v>
                </c:pt>
                <c:pt idx="21">
                  <c:v>60</c:v>
                </c:pt>
                <c:pt idx="22">
                  <c:v>62</c:v>
                </c:pt>
                <c:pt idx="23">
                  <c:v>62</c:v>
                </c:pt>
                <c:pt idx="24">
                  <c:v>63</c:v>
                </c:pt>
                <c:pt idx="25">
                  <c:v>63</c:v>
                </c:pt>
                <c:pt idx="26">
                  <c:v>64</c:v>
                </c:pt>
                <c:pt idx="27">
                  <c:v>65</c:v>
                </c:pt>
                <c:pt idx="28">
                  <c:v>65</c:v>
                </c:pt>
                <c:pt idx="29">
                  <c:v>66</c:v>
                </c:pt>
                <c:pt idx="30">
                  <c:v>66</c:v>
                </c:pt>
                <c:pt idx="31">
                  <c:v>67</c:v>
                </c:pt>
                <c:pt idx="32">
                  <c:v>68</c:v>
                </c:pt>
              </c:numCache>
            </c:numRef>
          </c:val>
        </c:ser>
        <c:ser>
          <c:idx val="2"/>
          <c:order val="2"/>
          <c:tx>
            <c:strRef>
              <c:f>Sheet1!$C$1</c:f>
              <c:strCache>
                <c:ptCount val="1"/>
                <c:pt idx="0">
                  <c:v>Posttest</c:v>
                </c:pt>
              </c:strCache>
            </c:strRef>
          </c:tx>
          <c:val>
            <c:numRef>
              <c:f>Sheet1!$C$2:$C$34</c:f>
              <c:numCache>
                <c:formatCode>General</c:formatCode>
                <c:ptCount val="33"/>
                <c:pt idx="1">
                  <c:v>45</c:v>
                </c:pt>
                <c:pt idx="2">
                  <c:v>45</c:v>
                </c:pt>
                <c:pt idx="3">
                  <c:v>50</c:v>
                </c:pt>
                <c:pt idx="4">
                  <c:v>56</c:v>
                </c:pt>
                <c:pt idx="5">
                  <c:v>55</c:v>
                </c:pt>
                <c:pt idx="6">
                  <c:v>50</c:v>
                </c:pt>
                <c:pt idx="7">
                  <c:v>58</c:v>
                </c:pt>
                <c:pt idx="8">
                  <c:v>61</c:v>
                </c:pt>
                <c:pt idx="9">
                  <c:v>62</c:v>
                </c:pt>
                <c:pt idx="10">
                  <c:v>62</c:v>
                </c:pt>
                <c:pt idx="11">
                  <c:v>64</c:v>
                </c:pt>
                <c:pt idx="12">
                  <c:v>66</c:v>
                </c:pt>
                <c:pt idx="13">
                  <c:v>65</c:v>
                </c:pt>
                <c:pt idx="14">
                  <c:v>65</c:v>
                </c:pt>
                <c:pt idx="15">
                  <c:v>66</c:v>
                </c:pt>
                <c:pt idx="16">
                  <c:v>69</c:v>
                </c:pt>
                <c:pt idx="17">
                  <c:v>68</c:v>
                </c:pt>
                <c:pt idx="18">
                  <c:v>68</c:v>
                </c:pt>
                <c:pt idx="19">
                  <c:v>65</c:v>
                </c:pt>
                <c:pt idx="20">
                  <c:v>68</c:v>
                </c:pt>
                <c:pt idx="21">
                  <c:v>69</c:v>
                </c:pt>
                <c:pt idx="22">
                  <c:v>69</c:v>
                </c:pt>
                <c:pt idx="23">
                  <c:v>69</c:v>
                </c:pt>
                <c:pt idx="24">
                  <c:v>75</c:v>
                </c:pt>
                <c:pt idx="25">
                  <c:v>76</c:v>
                </c:pt>
                <c:pt idx="26">
                  <c:v>76</c:v>
                </c:pt>
                <c:pt idx="27">
                  <c:v>77</c:v>
                </c:pt>
                <c:pt idx="28">
                  <c:v>76</c:v>
                </c:pt>
                <c:pt idx="29">
                  <c:v>78</c:v>
                </c:pt>
                <c:pt idx="30">
                  <c:v>80</c:v>
                </c:pt>
                <c:pt idx="31">
                  <c:v>80</c:v>
                </c:pt>
                <c:pt idx="32">
                  <c:v>80</c:v>
                </c:pt>
              </c:numCache>
            </c:numRef>
          </c:val>
        </c:ser>
        <c:gapWidth val="75"/>
        <c:shape val="cylinder"/>
        <c:axId val="155874048"/>
        <c:axId val="155875584"/>
        <c:axId val="155852800"/>
      </c:bar3DChart>
      <c:catAx>
        <c:axId val="155874048"/>
        <c:scaling>
          <c:orientation val="minMax"/>
        </c:scaling>
        <c:axPos val="b"/>
        <c:majorTickMark val="none"/>
        <c:tickLblPos val="nextTo"/>
        <c:crossAx val="155875584"/>
        <c:crosses val="autoZero"/>
        <c:auto val="1"/>
        <c:lblAlgn val="ctr"/>
        <c:lblOffset val="100"/>
      </c:catAx>
      <c:valAx>
        <c:axId val="155875584"/>
        <c:scaling>
          <c:orientation val="minMax"/>
        </c:scaling>
        <c:axPos val="l"/>
        <c:majorGridlines/>
        <c:numFmt formatCode="General" sourceLinked="1"/>
        <c:majorTickMark val="none"/>
        <c:tickLblPos val="nextTo"/>
        <c:spPr>
          <a:ln w="9525">
            <a:noFill/>
          </a:ln>
        </c:spPr>
        <c:crossAx val="155874048"/>
        <c:crosses val="autoZero"/>
        <c:crossBetween val="between"/>
      </c:valAx>
      <c:serAx>
        <c:axId val="155852800"/>
        <c:scaling>
          <c:orientation val="minMax"/>
        </c:scaling>
        <c:delete val="1"/>
        <c:axPos val="b"/>
        <c:majorTickMark val="none"/>
        <c:tickLblPos val="nextTo"/>
        <c:crossAx val="155875584"/>
        <c:crosses val="autoZero"/>
      </c:serAx>
    </c:plotArea>
    <c:legend>
      <c:legendPos val="b"/>
      <c:legendEntry>
        <c:idx val="0"/>
        <c:delete val="1"/>
      </c:legendEntry>
      <c:layout>
        <c:manualLayout>
          <c:xMode val="edge"/>
          <c:yMode val="edge"/>
          <c:x val="0.38079881023927947"/>
          <c:y val="0.86264593305738757"/>
          <c:w val="0.25721926767856834"/>
          <c:h val="0.11451432579302158"/>
        </c:manualLayout>
      </c:layout>
      <c:txPr>
        <a:bodyPr/>
        <a:lstStyle/>
        <a:p>
          <a:pPr>
            <a:defRPr sz="2400" b="1"/>
          </a:pPr>
          <a:endParaRPr lang="en-US"/>
        </a:p>
      </c:txPr>
    </c:legend>
    <c:plotVisOnly val="1"/>
  </c:chart>
  <c:spPr>
    <a:ln w="38100"/>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latin typeface="Times New Roman" pitchFamily="18" charset="0"/>
                <a:cs typeface="Times New Roman" pitchFamily="18" charset="0"/>
              </a:defRPr>
            </a:pPr>
            <a:r>
              <a:rPr lang="en-US" sz="2400">
                <a:latin typeface="Times New Roman" pitchFamily="18" charset="0"/>
                <a:cs typeface="Times New Roman" pitchFamily="18" charset="0"/>
              </a:rPr>
              <a:t>Gains</a:t>
            </a:r>
            <a:r>
              <a:rPr lang="en-US" sz="2400" baseline="0">
                <a:latin typeface="Times New Roman" pitchFamily="18" charset="0"/>
                <a:cs typeface="Times New Roman" pitchFamily="18" charset="0"/>
              </a:rPr>
              <a:t> in Writing Test within Control Group</a:t>
            </a:r>
            <a:endParaRPr lang="en-US" sz="2400">
              <a:latin typeface="Times New Roman" pitchFamily="18" charset="0"/>
              <a:cs typeface="Times New Roman" pitchFamily="18" charset="0"/>
            </a:endParaRPr>
          </a:p>
        </c:rich>
      </c:tx>
      <c:layout/>
    </c:title>
    <c:view3D>
      <c:perspective val="30"/>
    </c:view3D>
    <c:plotArea>
      <c:layout/>
      <c:bar3DChart>
        <c:barDir val="col"/>
        <c:grouping val="standard"/>
        <c:ser>
          <c:idx val="0"/>
          <c:order val="0"/>
          <c:tx>
            <c:strRef>
              <c:f>Sheet1!$A$1</c:f>
              <c:strCache>
                <c:ptCount val="1"/>
                <c:pt idx="0">
                  <c:v>Column1</c:v>
                </c:pt>
              </c:strCache>
            </c:strRef>
          </c:tx>
          <c:val>
            <c:numRef>
              <c:f>Sheet1!$A$2:$A$33</c:f>
              <c:numCache>
                <c:formatCode>General</c:formatCode>
                <c:ptCount val="32"/>
                <c:pt idx="1">
                  <c:v>0</c:v>
                </c:pt>
              </c:numCache>
            </c:numRef>
          </c:val>
        </c:ser>
        <c:ser>
          <c:idx val="1"/>
          <c:order val="1"/>
          <c:tx>
            <c:strRef>
              <c:f>Sheet1!$B$1</c:f>
              <c:strCache>
                <c:ptCount val="1"/>
                <c:pt idx="0">
                  <c:v>Pretest</c:v>
                </c:pt>
              </c:strCache>
            </c:strRef>
          </c:tx>
          <c:spPr>
            <a:solidFill>
              <a:srgbClr val="C00000"/>
            </a:solidFill>
            <a:ln w="28575"/>
          </c:spPr>
          <c:val>
            <c:numRef>
              <c:f>Sheet1!$B$2:$B$33</c:f>
              <c:numCache>
                <c:formatCode>General</c:formatCode>
                <c:ptCount val="32"/>
                <c:pt idx="1">
                  <c:v>34</c:v>
                </c:pt>
                <c:pt idx="2">
                  <c:v>37</c:v>
                </c:pt>
                <c:pt idx="3">
                  <c:v>39</c:v>
                </c:pt>
                <c:pt idx="4">
                  <c:v>43</c:v>
                </c:pt>
                <c:pt idx="5">
                  <c:v>44</c:v>
                </c:pt>
                <c:pt idx="6">
                  <c:v>44</c:v>
                </c:pt>
                <c:pt idx="7">
                  <c:v>45</c:v>
                </c:pt>
                <c:pt idx="8">
                  <c:v>45</c:v>
                </c:pt>
                <c:pt idx="9">
                  <c:v>47</c:v>
                </c:pt>
                <c:pt idx="10">
                  <c:v>47</c:v>
                </c:pt>
                <c:pt idx="11">
                  <c:v>48</c:v>
                </c:pt>
                <c:pt idx="12">
                  <c:v>50</c:v>
                </c:pt>
                <c:pt idx="13">
                  <c:v>50</c:v>
                </c:pt>
                <c:pt idx="14">
                  <c:v>52</c:v>
                </c:pt>
                <c:pt idx="15">
                  <c:v>55</c:v>
                </c:pt>
                <c:pt idx="16">
                  <c:v>55</c:v>
                </c:pt>
                <c:pt idx="17">
                  <c:v>55</c:v>
                </c:pt>
                <c:pt idx="18">
                  <c:v>57</c:v>
                </c:pt>
                <c:pt idx="19">
                  <c:v>58</c:v>
                </c:pt>
                <c:pt idx="20">
                  <c:v>58</c:v>
                </c:pt>
                <c:pt idx="21">
                  <c:v>59</c:v>
                </c:pt>
                <c:pt idx="22">
                  <c:v>60</c:v>
                </c:pt>
                <c:pt idx="23">
                  <c:v>60</c:v>
                </c:pt>
                <c:pt idx="24">
                  <c:v>62</c:v>
                </c:pt>
                <c:pt idx="25">
                  <c:v>63</c:v>
                </c:pt>
                <c:pt idx="26">
                  <c:v>63</c:v>
                </c:pt>
                <c:pt idx="27">
                  <c:v>64</c:v>
                </c:pt>
                <c:pt idx="28">
                  <c:v>65</c:v>
                </c:pt>
                <c:pt idx="29">
                  <c:v>65</c:v>
                </c:pt>
                <c:pt idx="30">
                  <c:v>70</c:v>
                </c:pt>
              </c:numCache>
            </c:numRef>
          </c:val>
        </c:ser>
        <c:ser>
          <c:idx val="2"/>
          <c:order val="2"/>
          <c:tx>
            <c:strRef>
              <c:f>Sheet1!$C$1</c:f>
              <c:strCache>
                <c:ptCount val="1"/>
                <c:pt idx="0">
                  <c:v>Posttest</c:v>
                </c:pt>
              </c:strCache>
            </c:strRef>
          </c:tx>
          <c:spPr>
            <a:solidFill>
              <a:srgbClr val="FFFF00"/>
            </a:solidFill>
          </c:spPr>
          <c:val>
            <c:numRef>
              <c:f>Sheet1!$C$2:$C$33</c:f>
              <c:numCache>
                <c:formatCode>General</c:formatCode>
                <c:ptCount val="32"/>
                <c:pt idx="1">
                  <c:v>33</c:v>
                </c:pt>
                <c:pt idx="2">
                  <c:v>35</c:v>
                </c:pt>
                <c:pt idx="3">
                  <c:v>40</c:v>
                </c:pt>
                <c:pt idx="4">
                  <c:v>45</c:v>
                </c:pt>
                <c:pt idx="5">
                  <c:v>40</c:v>
                </c:pt>
                <c:pt idx="6">
                  <c:v>41</c:v>
                </c:pt>
                <c:pt idx="7">
                  <c:v>45</c:v>
                </c:pt>
                <c:pt idx="8">
                  <c:v>48</c:v>
                </c:pt>
                <c:pt idx="9">
                  <c:v>42</c:v>
                </c:pt>
                <c:pt idx="10">
                  <c:v>45</c:v>
                </c:pt>
                <c:pt idx="11">
                  <c:v>47</c:v>
                </c:pt>
                <c:pt idx="12">
                  <c:v>50</c:v>
                </c:pt>
                <c:pt idx="13">
                  <c:v>55</c:v>
                </c:pt>
                <c:pt idx="14">
                  <c:v>55</c:v>
                </c:pt>
                <c:pt idx="15">
                  <c:v>56</c:v>
                </c:pt>
                <c:pt idx="16">
                  <c:v>53</c:v>
                </c:pt>
                <c:pt idx="17">
                  <c:v>50</c:v>
                </c:pt>
                <c:pt idx="18">
                  <c:v>54</c:v>
                </c:pt>
                <c:pt idx="19">
                  <c:v>58</c:v>
                </c:pt>
                <c:pt idx="20">
                  <c:v>59</c:v>
                </c:pt>
                <c:pt idx="21">
                  <c:v>58</c:v>
                </c:pt>
                <c:pt idx="22">
                  <c:v>60</c:v>
                </c:pt>
                <c:pt idx="23">
                  <c:v>62</c:v>
                </c:pt>
                <c:pt idx="24">
                  <c:v>65</c:v>
                </c:pt>
                <c:pt idx="25">
                  <c:v>64</c:v>
                </c:pt>
                <c:pt idx="26">
                  <c:v>60</c:v>
                </c:pt>
                <c:pt idx="27">
                  <c:v>64</c:v>
                </c:pt>
                <c:pt idx="28">
                  <c:v>65</c:v>
                </c:pt>
                <c:pt idx="29">
                  <c:v>70</c:v>
                </c:pt>
                <c:pt idx="30">
                  <c:v>72</c:v>
                </c:pt>
              </c:numCache>
            </c:numRef>
          </c:val>
        </c:ser>
        <c:gapWidth val="75"/>
        <c:shape val="cylinder"/>
        <c:axId val="155932544"/>
        <c:axId val="155934080"/>
        <c:axId val="155854144"/>
      </c:bar3DChart>
      <c:catAx>
        <c:axId val="155932544"/>
        <c:scaling>
          <c:orientation val="minMax"/>
        </c:scaling>
        <c:axPos val="b"/>
        <c:majorTickMark val="none"/>
        <c:tickLblPos val="nextTo"/>
        <c:crossAx val="155934080"/>
        <c:crosses val="autoZero"/>
        <c:auto val="1"/>
        <c:lblAlgn val="ctr"/>
        <c:lblOffset val="100"/>
      </c:catAx>
      <c:valAx>
        <c:axId val="155934080"/>
        <c:scaling>
          <c:orientation val="minMax"/>
        </c:scaling>
        <c:axPos val="l"/>
        <c:majorGridlines/>
        <c:numFmt formatCode="General" sourceLinked="1"/>
        <c:majorTickMark val="none"/>
        <c:tickLblPos val="nextTo"/>
        <c:spPr>
          <a:ln w="9525">
            <a:noFill/>
          </a:ln>
        </c:spPr>
        <c:crossAx val="155932544"/>
        <c:crosses val="autoZero"/>
        <c:crossBetween val="between"/>
      </c:valAx>
      <c:serAx>
        <c:axId val="155854144"/>
        <c:scaling>
          <c:orientation val="minMax"/>
        </c:scaling>
        <c:delete val="1"/>
        <c:axPos val="b"/>
        <c:majorTickMark val="none"/>
        <c:tickLblPos val="nextTo"/>
        <c:crossAx val="155934080"/>
        <c:crosses val="autoZero"/>
      </c:serAx>
    </c:plotArea>
    <c:legend>
      <c:legendPos val="b"/>
      <c:legendEntry>
        <c:idx val="0"/>
        <c:delete val="1"/>
      </c:legendEntry>
      <c:layout>
        <c:manualLayout>
          <c:xMode val="edge"/>
          <c:yMode val="edge"/>
          <c:x val="0.38081273472048693"/>
          <c:y val="0.8398061919077775"/>
          <c:w val="0.24778168309864371"/>
          <c:h val="0.13735406694262189"/>
        </c:manualLayout>
      </c:layout>
      <c:txPr>
        <a:bodyPr/>
        <a:lstStyle/>
        <a:p>
          <a:pPr>
            <a:defRPr sz="2400" b="1"/>
          </a:pPr>
          <a:endParaRPr lang="en-US"/>
        </a:p>
      </c:txPr>
    </c:legend>
    <c:plotVisOnly val="1"/>
  </c:chart>
  <c:spPr>
    <a:ln w="38100"/>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5"/>
  <c:chart>
    <c:title>
      <c:tx>
        <c:rich>
          <a:bodyPr/>
          <a:lstStyle/>
          <a:p>
            <a:pPr>
              <a:defRPr/>
            </a:pPr>
            <a:r>
              <a:rPr lang="en-US"/>
              <a:t>EG and CG Post-test Writing Analytical Score</a:t>
            </a:r>
          </a:p>
        </c:rich>
      </c:tx>
      <c:layout>
        <c:manualLayout>
          <c:xMode val="edge"/>
          <c:yMode val="edge"/>
          <c:x val="0.13856476616605679"/>
          <c:y val="0"/>
        </c:manualLayout>
      </c:layout>
    </c:title>
    <c:plotArea>
      <c:layout/>
      <c:barChart>
        <c:barDir val="col"/>
        <c:grouping val="clustered"/>
        <c:ser>
          <c:idx val="0"/>
          <c:order val="0"/>
          <c:tx>
            <c:strRef>
              <c:f>Sheet1!$B$1</c:f>
              <c:strCache>
                <c:ptCount val="1"/>
                <c:pt idx="0">
                  <c:v>Experimental</c:v>
                </c:pt>
              </c:strCache>
            </c:strRef>
          </c:tx>
          <c:dLbls>
            <c:dLbl>
              <c:idx val="1"/>
              <c:layout>
                <c:manualLayout>
                  <c:x val="-9.9676052828308048E-3"/>
                  <c:y val="0"/>
                </c:manualLayout>
              </c:layout>
              <c:showVal val="1"/>
            </c:dLbl>
            <c:dLbl>
              <c:idx val="3"/>
              <c:layout>
                <c:manualLayout>
                  <c:x val="-9.9676052828308048E-3"/>
                  <c:y val="0"/>
                </c:manualLayout>
              </c:layout>
              <c:showVal val="1"/>
            </c:dLbl>
            <c:showVal val="1"/>
          </c:dLbls>
          <c:cat>
            <c:strRef>
              <c:f>Sheet1!$A$2:$A$6</c:f>
              <c:strCache>
                <c:ptCount val="5"/>
                <c:pt idx="0">
                  <c:v>Content</c:v>
                </c:pt>
                <c:pt idx="1">
                  <c:v>Organization</c:v>
                </c:pt>
                <c:pt idx="2">
                  <c:v>Vocabulary</c:v>
                </c:pt>
                <c:pt idx="3">
                  <c:v>Language use</c:v>
                </c:pt>
                <c:pt idx="4">
                  <c:v>Mechanics</c:v>
                </c:pt>
              </c:strCache>
            </c:strRef>
          </c:cat>
          <c:val>
            <c:numRef>
              <c:f>Sheet1!$B$2:$B$6</c:f>
              <c:numCache>
                <c:formatCode>General</c:formatCode>
                <c:ptCount val="5"/>
                <c:pt idx="0">
                  <c:v>20.939999999999987</c:v>
                </c:pt>
                <c:pt idx="1">
                  <c:v>12.91</c:v>
                </c:pt>
                <c:pt idx="2">
                  <c:v>13.19</c:v>
                </c:pt>
                <c:pt idx="3">
                  <c:v>15.03</c:v>
                </c:pt>
                <c:pt idx="4">
                  <c:v>3.84</c:v>
                </c:pt>
              </c:numCache>
            </c:numRef>
          </c:val>
        </c:ser>
        <c:ser>
          <c:idx val="1"/>
          <c:order val="1"/>
          <c:tx>
            <c:strRef>
              <c:f>Sheet1!$C$1</c:f>
              <c:strCache>
                <c:ptCount val="1"/>
                <c:pt idx="0">
                  <c:v>Control</c:v>
                </c:pt>
              </c:strCache>
            </c:strRef>
          </c:tx>
          <c:dLbls>
            <c:showVal val="1"/>
          </c:dLbls>
          <c:cat>
            <c:strRef>
              <c:f>Sheet1!$A$2:$A$6</c:f>
              <c:strCache>
                <c:ptCount val="5"/>
                <c:pt idx="0">
                  <c:v>Content</c:v>
                </c:pt>
                <c:pt idx="1">
                  <c:v>Organization</c:v>
                </c:pt>
                <c:pt idx="2">
                  <c:v>Vocabulary</c:v>
                </c:pt>
                <c:pt idx="3">
                  <c:v>Language use</c:v>
                </c:pt>
                <c:pt idx="4">
                  <c:v>Mechanics</c:v>
                </c:pt>
              </c:strCache>
            </c:strRef>
          </c:cat>
          <c:val>
            <c:numRef>
              <c:f>Sheet1!$C$2:$C$6</c:f>
              <c:numCache>
                <c:formatCode>General</c:formatCode>
                <c:ptCount val="5"/>
                <c:pt idx="0">
                  <c:v>15.97</c:v>
                </c:pt>
                <c:pt idx="1">
                  <c:v>11.7</c:v>
                </c:pt>
                <c:pt idx="2">
                  <c:v>10.7</c:v>
                </c:pt>
                <c:pt idx="3">
                  <c:v>11.6</c:v>
                </c:pt>
                <c:pt idx="4">
                  <c:v>3.3699999999999997</c:v>
                </c:pt>
              </c:numCache>
            </c:numRef>
          </c:val>
        </c:ser>
        <c:dLbls>
          <c:showVal val="1"/>
        </c:dLbls>
        <c:overlap val="-25"/>
        <c:axId val="157642112"/>
        <c:axId val="157660288"/>
      </c:barChart>
      <c:catAx>
        <c:axId val="157642112"/>
        <c:scaling>
          <c:orientation val="minMax"/>
        </c:scaling>
        <c:axPos val="b"/>
        <c:majorTickMark val="none"/>
        <c:tickLblPos val="nextTo"/>
        <c:crossAx val="157660288"/>
        <c:crosses val="autoZero"/>
        <c:auto val="1"/>
        <c:lblAlgn val="ctr"/>
        <c:lblOffset val="100"/>
      </c:catAx>
      <c:valAx>
        <c:axId val="157660288"/>
        <c:scaling>
          <c:orientation val="minMax"/>
        </c:scaling>
        <c:axPos val="l"/>
        <c:numFmt formatCode="General" sourceLinked="1"/>
        <c:tickLblPos val="nextTo"/>
        <c:crossAx val="157642112"/>
        <c:crosses val="autoZero"/>
        <c:crossBetween val="between"/>
      </c:valAx>
    </c:plotArea>
    <c:legend>
      <c:legendPos val="t"/>
      <c:layout/>
    </c:legend>
    <c:plotVisOnly val="1"/>
  </c:chart>
  <c:txPr>
    <a:bodyPr/>
    <a:lstStyle/>
    <a:p>
      <a:pPr>
        <a:defRPr sz="1800"/>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6-04-05T12:25:16.913" idx="1">
    <p:pos x="10" y="-320"/>
    <p:text>Here I'd need three images, similar to the ones I've got here: one representing globalisation, another one representing population mobility, and another one representingthe spread of ICT.
The one in the middle could be used, as it a public domain image. </p:text>
  </p:cm>
</p:cmLst>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35F1D-443C-4CB4-B8B7-B92F2E7EC91C}" type="doc">
      <dgm:prSet loTypeId="urn:microsoft.com/office/officeart/2005/8/layout/pList1" loCatId="list" qsTypeId="urn:microsoft.com/office/officeart/2005/8/quickstyle/3d2" qsCatId="3D" csTypeId="urn:microsoft.com/office/officeart/2005/8/colors/colorful2" csCatId="colorful" phldr="1"/>
      <dgm:spPr/>
      <dgm:t>
        <a:bodyPr/>
        <a:lstStyle/>
        <a:p>
          <a:endParaRPr lang="en-US"/>
        </a:p>
      </dgm:t>
    </dgm:pt>
    <dgm:pt modelId="{DB49E260-E030-445D-8DFE-5127EF5BB4DF}">
      <dgm:prSet phldrT="[Text]" custT="1">
        <dgm:style>
          <a:lnRef idx="1">
            <a:schemeClr val="accent3"/>
          </a:lnRef>
          <a:fillRef idx="2">
            <a:schemeClr val="accent3"/>
          </a:fillRef>
          <a:effectRef idx="1">
            <a:schemeClr val="accent3"/>
          </a:effectRef>
          <a:fontRef idx="minor">
            <a:schemeClr val="dk1"/>
          </a:fontRef>
        </dgm:style>
      </dgm:prSet>
      <dgm:spPr>
        <a:effectLst>
          <a:innerShdw blurRad="63500" dist="50800" dir="13500000">
            <a:prstClr val="black">
              <a:alpha val="50000"/>
            </a:prstClr>
          </a:innerShdw>
        </a:effectLst>
      </dgm:spPr>
      <dgm:t>
        <a:bodyPr/>
        <a:lstStyle/>
        <a:p>
          <a:r>
            <a:rPr lang="en-US" altLang="zh-TW" sz="2800" dirty="0" smtClean="0">
              <a:latin typeface="Times New Roman" pitchFamily="18" charset="0"/>
              <a:cs typeface="Times New Roman" pitchFamily="18" charset="0"/>
            </a:rPr>
            <a:t>Reading large quantities of material or long texts for global or general understanding with the intention of gaining pleasure from the text.</a:t>
          </a:r>
          <a:endParaRPr lang="en-US" sz="2800" dirty="0"/>
        </a:p>
      </dgm:t>
    </dgm:pt>
    <dgm:pt modelId="{EE914C1B-9C3C-41AA-855F-77A1D2456C5F}" type="parTrans" cxnId="{7275480B-017A-4615-846D-2727354AC3AC}">
      <dgm:prSet/>
      <dgm:spPr/>
      <dgm:t>
        <a:bodyPr/>
        <a:lstStyle/>
        <a:p>
          <a:endParaRPr lang="en-US"/>
        </a:p>
      </dgm:t>
    </dgm:pt>
    <dgm:pt modelId="{8A172DE4-8863-44F9-8170-325BB3B6CF4D}" type="sibTrans" cxnId="{7275480B-017A-4615-846D-2727354AC3AC}">
      <dgm:prSet/>
      <dgm:spPr/>
      <dgm:t>
        <a:bodyPr/>
        <a:lstStyle/>
        <a:p>
          <a:endParaRPr lang="en-US"/>
        </a:p>
      </dgm:t>
    </dgm:pt>
    <dgm:pt modelId="{A00086CA-C9AF-42C9-AAB2-DCFD80CD09BD}">
      <dgm:prSet phldrT="[Text]" custT="1">
        <dgm:style>
          <a:lnRef idx="1">
            <a:schemeClr val="accent2"/>
          </a:lnRef>
          <a:fillRef idx="2">
            <a:schemeClr val="accent2"/>
          </a:fillRef>
          <a:effectRef idx="1">
            <a:schemeClr val="accent2"/>
          </a:effectRef>
          <a:fontRef idx="minor">
            <a:schemeClr val="dk1"/>
          </a:fontRef>
        </dgm:style>
      </dgm:prSet>
      <dgm:spPr>
        <a:effectLst>
          <a:innerShdw blurRad="63500" dist="50800" dir="13500000">
            <a:prstClr val="black">
              <a:alpha val="50000"/>
            </a:prstClr>
          </a:innerShdw>
        </a:effectLst>
      </dgm:spPr>
      <dgm:t>
        <a:bodyPr/>
        <a:lstStyle/>
        <a:p>
          <a:r>
            <a:rPr lang="en-US" altLang="zh-TW" sz="2800" dirty="0" smtClean="0">
              <a:latin typeface="Times New Roman" pitchFamily="18" charset="0"/>
              <a:cs typeface="Times New Roman" pitchFamily="18" charset="0"/>
            </a:rPr>
            <a:t>Reading a text in detail with the intent to understand all structures, lexis and text organization and at the same time developing reading skills.</a:t>
          </a:r>
          <a:endParaRPr lang="en-US" sz="2800" dirty="0"/>
        </a:p>
      </dgm:t>
    </dgm:pt>
    <dgm:pt modelId="{7D8FBF56-6906-492E-A8DD-754F22B460A6}" type="parTrans" cxnId="{805AFCC3-7B46-41CE-97D4-15E36987235C}">
      <dgm:prSet/>
      <dgm:spPr/>
      <dgm:t>
        <a:bodyPr/>
        <a:lstStyle/>
        <a:p>
          <a:endParaRPr lang="en-US"/>
        </a:p>
      </dgm:t>
    </dgm:pt>
    <dgm:pt modelId="{BD1C7227-A69A-4F89-A771-D364035587EE}" type="sibTrans" cxnId="{805AFCC3-7B46-41CE-97D4-15E36987235C}">
      <dgm:prSet/>
      <dgm:spPr/>
      <dgm:t>
        <a:bodyPr/>
        <a:lstStyle/>
        <a:p>
          <a:endParaRPr lang="en-US"/>
        </a:p>
      </dgm:t>
    </dgm:pt>
    <dgm:pt modelId="{F86FB667-CECC-433C-98EF-390F0C12CB92}" type="pres">
      <dgm:prSet presAssocID="{B1835F1D-443C-4CB4-B8B7-B92F2E7EC91C}" presName="Name0" presStyleCnt="0">
        <dgm:presLayoutVars>
          <dgm:dir/>
          <dgm:resizeHandles val="exact"/>
        </dgm:presLayoutVars>
      </dgm:prSet>
      <dgm:spPr/>
    </dgm:pt>
    <dgm:pt modelId="{286ABF5C-7FF1-4BE9-9847-A337F728A7B9}" type="pres">
      <dgm:prSet presAssocID="{DB49E260-E030-445D-8DFE-5127EF5BB4DF}" presName="compNode" presStyleCnt="0"/>
      <dgm:spPr/>
    </dgm:pt>
    <dgm:pt modelId="{81CB4ABC-9720-46BB-BC68-9FC756BDC9C9}" type="pres">
      <dgm:prSet presAssocID="{DB49E260-E030-445D-8DFE-5127EF5BB4DF}" presName="pictRect" presStyleLbl="node1" presStyleIdx="0" presStyleCnt="2" custScaleX="94543" custScaleY="104741" custLinFactNeighborX="2918" custLinFactNeighborY="-12093"/>
      <dgm:spPr>
        <a:blipFill rotWithShape="0">
          <a:blip xmlns:r="http://schemas.openxmlformats.org/officeDocument/2006/relationships" r:embed="rId1"/>
          <a:stretch>
            <a:fillRect/>
          </a:stretch>
        </a:blipFill>
      </dgm:spPr>
    </dgm:pt>
    <dgm:pt modelId="{F00733B2-B770-494C-9BDC-579A5BC194F8}" type="pres">
      <dgm:prSet presAssocID="{DB49E260-E030-445D-8DFE-5127EF5BB4DF}" presName="textRect" presStyleLbl="revTx" presStyleIdx="0" presStyleCnt="2" custScaleY="185565" custLinFactNeighborX="1846" custLinFactNeighborY="43676">
        <dgm:presLayoutVars>
          <dgm:bulletEnabled val="1"/>
        </dgm:presLayoutVars>
      </dgm:prSet>
      <dgm:spPr/>
      <dgm:t>
        <a:bodyPr/>
        <a:lstStyle/>
        <a:p>
          <a:endParaRPr lang="en-US"/>
        </a:p>
      </dgm:t>
    </dgm:pt>
    <dgm:pt modelId="{53BB55DB-E42C-4139-896D-4549933D61A5}" type="pres">
      <dgm:prSet presAssocID="{8A172DE4-8863-44F9-8170-325BB3B6CF4D}" presName="sibTrans" presStyleLbl="sibTrans2D1" presStyleIdx="0" presStyleCnt="0"/>
      <dgm:spPr/>
    </dgm:pt>
    <dgm:pt modelId="{B6CFA821-3174-499E-A679-D15C1B54AE97}" type="pres">
      <dgm:prSet presAssocID="{A00086CA-C9AF-42C9-AAB2-DCFD80CD09BD}" presName="compNode" presStyleCnt="0"/>
      <dgm:spPr/>
    </dgm:pt>
    <dgm:pt modelId="{5662776C-5C6F-4ECC-A9AE-614DA487652D}" type="pres">
      <dgm:prSet presAssocID="{A00086CA-C9AF-42C9-AAB2-DCFD80CD09BD}" presName="pictRect" presStyleLbl="node1" presStyleIdx="1" presStyleCnt="2" custScaleX="93051" custScaleY="106387" custLinFactNeighborX="1085" custLinFactNeighborY="-11623"/>
      <dgm:spPr>
        <a:blipFill rotWithShape="0">
          <a:blip xmlns:r="http://schemas.openxmlformats.org/officeDocument/2006/relationships" r:embed="rId2"/>
          <a:stretch>
            <a:fillRect/>
          </a:stretch>
        </a:blipFill>
      </dgm:spPr>
    </dgm:pt>
    <dgm:pt modelId="{AE2FD047-11CD-4591-A87F-2F61745872F6}" type="pres">
      <dgm:prSet presAssocID="{A00086CA-C9AF-42C9-AAB2-DCFD80CD09BD}" presName="textRect" presStyleLbl="revTx" presStyleIdx="1" presStyleCnt="2" custScaleX="97222" custScaleY="186001" custLinFactNeighborX="-631" custLinFactNeighborY="36793">
        <dgm:presLayoutVars>
          <dgm:bulletEnabled val="1"/>
        </dgm:presLayoutVars>
      </dgm:prSet>
      <dgm:spPr/>
      <dgm:t>
        <a:bodyPr/>
        <a:lstStyle/>
        <a:p>
          <a:endParaRPr lang="en-US"/>
        </a:p>
      </dgm:t>
    </dgm:pt>
  </dgm:ptLst>
  <dgm:cxnLst>
    <dgm:cxn modelId="{94DE3B27-276D-4EB3-B217-753F9CA4BF60}" type="presOf" srcId="{B1835F1D-443C-4CB4-B8B7-B92F2E7EC91C}" destId="{F86FB667-CECC-433C-98EF-390F0C12CB92}" srcOrd="0" destOrd="0" presId="urn:microsoft.com/office/officeart/2005/8/layout/pList1"/>
    <dgm:cxn modelId="{8ABD9319-1346-478E-88FD-6F7AE1DA508D}" type="presOf" srcId="{8A172DE4-8863-44F9-8170-325BB3B6CF4D}" destId="{53BB55DB-E42C-4139-896D-4549933D61A5}" srcOrd="0" destOrd="0" presId="urn:microsoft.com/office/officeart/2005/8/layout/pList1"/>
    <dgm:cxn modelId="{37D1A973-C65C-4413-B7A4-073B5FB025BF}" type="presOf" srcId="{DB49E260-E030-445D-8DFE-5127EF5BB4DF}" destId="{F00733B2-B770-494C-9BDC-579A5BC194F8}" srcOrd="0" destOrd="0" presId="urn:microsoft.com/office/officeart/2005/8/layout/pList1"/>
    <dgm:cxn modelId="{7275480B-017A-4615-846D-2727354AC3AC}" srcId="{B1835F1D-443C-4CB4-B8B7-B92F2E7EC91C}" destId="{DB49E260-E030-445D-8DFE-5127EF5BB4DF}" srcOrd="0" destOrd="0" parTransId="{EE914C1B-9C3C-41AA-855F-77A1D2456C5F}" sibTransId="{8A172DE4-8863-44F9-8170-325BB3B6CF4D}"/>
    <dgm:cxn modelId="{805AFCC3-7B46-41CE-97D4-15E36987235C}" srcId="{B1835F1D-443C-4CB4-B8B7-B92F2E7EC91C}" destId="{A00086CA-C9AF-42C9-AAB2-DCFD80CD09BD}" srcOrd="1" destOrd="0" parTransId="{7D8FBF56-6906-492E-A8DD-754F22B460A6}" sibTransId="{BD1C7227-A69A-4F89-A771-D364035587EE}"/>
    <dgm:cxn modelId="{C27D5DD1-8302-4719-9181-7979F785177E}" type="presOf" srcId="{A00086CA-C9AF-42C9-AAB2-DCFD80CD09BD}" destId="{AE2FD047-11CD-4591-A87F-2F61745872F6}" srcOrd="0" destOrd="0" presId="urn:microsoft.com/office/officeart/2005/8/layout/pList1"/>
    <dgm:cxn modelId="{12EA6F83-3E86-40D3-B125-C8E0BB44DD28}" type="presParOf" srcId="{F86FB667-CECC-433C-98EF-390F0C12CB92}" destId="{286ABF5C-7FF1-4BE9-9847-A337F728A7B9}" srcOrd="0" destOrd="0" presId="urn:microsoft.com/office/officeart/2005/8/layout/pList1"/>
    <dgm:cxn modelId="{F4DA6D32-4CEC-41DA-8F2E-F0C4A5E39D3E}" type="presParOf" srcId="{286ABF5C-7FF1-4BE9-9847-A337F728A7B9}" destId="{81CB4ABC-9720-46BB-BC68-9FC756BDC9C9}" srcOrd="0" destOrd="0" presId="urn:microsoft.com/office/officeart/2005/8/layout/pList1"/>
    <dgm:cxn modelId="{0239987A-8664-45A3-96B6-E82251E737EC}" type="presParOf" srcId="{286ABF5C-7FF1-4BE9-9847-A337F728A7B9}" destId="{F00733B2-B770-494C-9BDC-579A5BC194F8}" srcOrd="1" destOrd="0" presId="urn:microsoft.com/office/officeart/2005/8/layout/pList1"/>
    <dgm:cxn modelId="{FB90886D-95BF-41A5-8F8C-2261D514EB2C}" type="presParOf" srcId="{F86FB667-CECC-433C-98EF-390F0C12CB92}" destId="{53BB55DB-E42C-4139-896D-4549933D61A5}" srcOrd="1" destOrd="0" presId="urn:microsoft.com/office/officeart/2005/8/layout/pList1"/>
    <dgm:cxn modelId="{28108623-3539-442B-878D-E12167E11BCB}" type="presParOf" srcId="{F86FB667-CECC-433C-98EF-390F0C12CB92}" destId="{B6CFA821-3174-499E-A679-D15C1B54AE97}" srcOrd="2" destOrd="0" presId="urn:microsoft.com/office/officeart/2005/8/layout/pList1"/>
    <dgm:cxn modelId="{AB8F2438-0298-4321-96AA-E34089C7B03B}" type="presParOf" srcId="{B6CFA821-3174-499E-A679-D15C1B54AE97}" destId="{5662776C-5C6F-4ECC-A9AE-614DA487652D}" srcOrd="0" destOrd="0" presId="urn:microsoft.com/office/officeart/2005/8/layout/pList1"/>
    <dgm:cxn modelId="{A466B2B6-1E24-468B-BA49-D3E70739FF37}" type="presParOf" srcId="{B6CFA821-3174-499E-A679-D15C1B54AE97}" destId="{AE2FD047-11CD-4591-A87F-2F61745872F6}" srcOrd="1" destOrd="0" presId="urn:microsoft.com/office/officeart/2005/8/layout/pList1"/>
  </dgm:cxnLst>
  <dgm:bg/>
  <dgm:whole/>
</dgm:dataModel>
</file>

<file path=ppt/diagrams/data10.xml><?xml version="1.0" encoding="utf-8"?>
<dgm:dataModel xmlns:dgm="http://schemas.openxmlformats.org/drawingml/2006/diagram" xmlns:a="http://schemas.openxmlformats.org/drawingml/2006/main">
  <dgm:ptLst>
    <dgm:pt modelId="{2CF65622-425E-4A61-870E-8BF698AA1E39}" type="doc">
      <dgm:prSet loTypeId="urn:microsoft.com/office/officeart/2005/8/layout/pyramid2" loCatId="list" qsTypeId="urn:microsoft.com/office/officeart/2005/8/quickstyle/simple1" qsCatId="simple" csTypeId="urn:microsoft.com/office/officeart/2005/8/colors/colorful2" csCatId="colorful" phldr="1"/>
      <dgm:spPr/>
    </dgm:pt>
    <dgm:pt modelId="{B216A6F7-B91F-4A11-AE99-6476CD8208D6}">
      <dgm:prSet phldrT="[Text]"/>
      <dgm:spPr/>
      <dgm:t>
        <a:bodyPr/>
        <a:lstStyle/>
        <a:p>
          <a:r>
            <a:rPr lang="en-US" dirty="0" smtClean="0"/>
            <a:t>1. Content</a:t>
          </a:r>
          <a:endParaRPr lang="en-US" dirty="0"/>
        </a:p>
      </dgm:t>
    </dgm:pt>
    <dgm:pt modelId="{CEC47DC0-C6F7-4791-A567-5FDBEA9636AE}" type="parTrans" cxnId="{BE7F9F59-0E4F-4AEA-A43A-CE904AECB4F8}">
      <dgm:prSet/>
      <dgm:spPr/>
      <dgm:t>
        <a:bodyPr/>
        <a:lstStyle/>
        <a:p>
          <a:endParaRPr lang="en-US"/>
        </a:p>
      </dgm:t>
    </dgm:pt>
    <dgm:pt modelId="{3846534E-1C91-4FCE-8CAA-FF9C3A8C2F72}" type="sibTrans" cxnId="{BE7F9F59-0E4F-4AEA-A43A-CE904AECB4F8}">
      <dgm:prSet/>
      <dgm:spPr/>
      <dgm:t>
        <a:bodyPr/>
        <a:lstStyle/>
        <a:p>
          <a:endParaRPr lang="en-US"/>
        </a:p>
      </dgm:t>
    </dgm:pt>
    <dgm:pt modelId="{F3BDAB01-F91D-4BB5-9610-776395506843}">
      <dgm:prSet phldrT="[Text]"/>
      <dgm:spPr/>
      <dgm:t>
        <a:bodyPr/>
        <a:lstStyle/>
        <a:p>
          <a:r>
            <a:rPr lang="en-US" dirty="0" smtClean="0"/>
            <a:t>4. Language Use</a:t>
          </a:r>
          <a:endParaRPr lang="en-US" dirty="0"/>
        </a:p>
      </dgm:t>
    </dgm:pt>
    <dgm:pt modelId="{11F3E172-B044-40BB-BF5A-39E6B4F40BCE}" type="parTrans" cxnId="{C0A1CD22-A54A-46DA-8219-713D59547674}">
      <dgm:prSet/>
      <dgm:spPr/>
      <dgm:t>
        <a:bodyPr/>
        <a:lstStyle/>
        <a:p>
          <a:endParaRPr lang="en-US"/>
        </a:p>
      </dgm:t>
    </dgm:pt>
    <dgm:pt modelId="{DFF72B60-5C12-4815-8FF7-6836CCAC6C65}" type="sibTrans" cxnId="{C0A1CD22-A54A-46DA-8219-713D59547674}">
      <dgm:prSet/>
      <dgm:spPr/>
      <dgm:t>
        <a:bodyPr/>
        <a:lstStyle/>
        <a:p>
          <a:endParaRPr lang="en-US"/>
        </a:p>
      </dgm:t>
    </dgm:pt>
    <dgm:pt modelId="{3CEC8A88-3840-403C-8790-B0881AC5AD9B}">
      <dgm:prSet phldrT="[Text]"/>
      <dgm:spPr/>
      <dgm:t>
        <a:bodyPr/>
        <a:lstStyle/>
        <a:p>
          <a:r>
            <a:rPr lang="en-US" dirty="0" smtClean="0"/>
            <a:t>5. Mechanics</a:t>
          </a:r>
          <a:endParaRPr lang="en-US" dirty="0"/>
        </a:p>
      </dgm:t>
    </dgm:pt>
    <dgm:pt modelId="{BE53217E-B397-433B-9687-179149E998EA}" type="parTrans" cxnId="{F290BFED-7304-48F8-A5EF-57F669CCBDF2}">
      <dgm:prSet/>
      <dgm:spPr/>
      <dgm:t>
        <a:bodyPr/>
        <a:lstStyle/>
        <a:p>
          <a:endParaRPr lang="en-US"/>
        </a:p>
      </dgm:t>
    </dgm:pt>
    <dgm:pt modelId="{D3B08254-9851-451C-99A1-8B0006CDB3C9}" type="sibTrans" cxnId="{F290BFED-7304-48F8-A5EF-57F669CCBDF2}">
      <dgm:prSet/>
      <dgm:spPr/>
      <dgm:t>
        <a:bodyPr/>
        <a:lstStyle/>
        <a:p>
          <a:endParaRPr lang="en-US"/>
        </a:p>
      </dgm:t>
    </dgm:pt>
    <dgm:pt modelId="{994DED93-DBEE-4962-8B83-C8769B1AE7AE}">
      <dgm:prSet/>
      <dgm:spPr/>
      <dgm:t>
        <a:bodyPr/>
        <a:lstStyle/>
        <a:p>
          <a:r>
            <a:rPr lang="en-US" dirty="0" smtClean="0"/>
            <a:t>2. Organization</a:t>
          </a:r>
          <a:endParaRPr lang="en-US" dirty="0"/>
        </a:p>
      </dgm:t>
    </dgm:pt>
    <dgm:pt modelId="{19B134F4-D017-4A32-B366-74EAD0C710A8}" type="parTrans" cxnId="{562393FA-DE95-40C9-A6AC-7538D53AF33D}">
      <dgm:prSet/>
      <dgm:spPr/>
      <dgm:t>
        <a:bodyPr/>
        <a:lstStyle/>
        <a:p>
          <a:endParaRPr lang="en-US"/>
        </a:p>
      </dgm:t>
    </dgm:pt>
    <dgm:pt modelId="{646FF0AA-0DC7-4E54-8774-C1214D18E19B}" type="sibTrans" cxnId="{562393FA-DE95-40C9-A6AC-7538D53AF33D}">
      <dgm:prSet/>
      <dgm:spPr/>
      <dgm:t>
        <a:bodyPr/>
        <a:lstStyle/>
        <a:p>
          <a:endParaRPr lang="en-US"/>
        </a:p>
      </dgm:t>
    </dgm:pt>
    <dgm:pt modelId="{FBC9A76B-0321-4A50-9FD3-1F0C3A8D0994}">
      <dgm:prSet/>
      <dgm:spPr/>
      <dgm:t>
        <a:bodyPr/>
        <a:lstStyle/>
        <a:p>
          <a:r>
            <a:rPr lang="en-US" dirty="0" smtClean="0"/>
            <a:t>3. Vocabulary </a:t>
          </a:r>
          <a:endParaRPr lang="en-US" dirty="0"/>
        </a:p>
      </dgm:t>
    </dgm:pt>
    <dgm:pt modelId="{2E2E32F0-8FA4-489D-BF39-2BE520924E8E}" type="parTrans" cxnId="{4A078589-F6E3-4BCB-BB3D-F0776C289F81}">
      <dgm:prSet/>
      <dgm:spPr/>
      <dgm:t>
        <a:bodyPr/>
        <a:lstStyle/>
        <a:p>
          <a:endParaRPr lang="en-US"/>
        </a:p>
      </dgm:t>
    </dgm:pt>
    <dgm:pt modelId="{5FF0169A-1D5F-48FB-A20A-3790DCE015B8}" type="sibTrans" cxnId="{4A078589-F6E3-4BCB-BB3D-F0776C289F81}">
      <dgm:prSet/>
      <dgm:spPr/>
      <dgm:t>
        <a:bodyPr/>
        <a:lstStyle/>
        <a:p>
          <a:endParaRPr lang="en-US"/>
        </a:p>
      </dgm:t>
    </dgm:pt>
    <dgm:pt modelId="{5C2E518A-BAC6-45A4-83E9-CDDC12D8D266}" type="pres">
      <dgm:prSet presAssocID="{2CF65622-425E-4A61-870E-8BF698AA1E39}" presName="compositeShape" presStyleCnt="0">
        <dgm:presLayoutVars>
          <dgm:dir/>
          <dgm:resizeHandles/>
        </dgm:presLayoutVars>
      </dgm:prSet>
      <dgm:spPr/>
    </dgm:pt>
    <dgm:pt modelId="{2B339A87-00A0-47E1-9C25-AF851D8D8941}" type="pres">
      <dgm:prSet presAssocID="{2CF65622-425E-4A61-870E-8BF698AA1E39}" presName="pyramid" presStyleLbl="node1" presStyleIdx="0" presStyleCnt="1"/>
      <dgm:spPr/>
    </dgm:pt>
    <dgm:pt modelId="{E6528D6E-D66C-44B7-81CC-DDE68B880C0F}" type="pres">
      <dgm:prSet presAssocID="{2CF65622-425E-4A61-870E-8BF698AA1E39}" presName="theList" presStyleCnt="0"/>
      <dgm:spPr/>
    </dgm:pt>
    <dgm:pt modelId="{54F725BB-F8E5-4A39-BCE6-8143E0D81AFE}" type="pres">
      <dgm:prSet presAssocID="{B216A6F7-B91F-4A11-AE99-6476CD8208D6}" presName="aNode" presStyleLbl="fgAcc1" presStyleIdx="0" presStyleCnt="5">
        <dgm:presLayoutVars>
          <dgm:bulletEnabled val="1"/>
        </dgm:presLayoutVars>
      </dgm:prSet>
      <dgm:spPr/>
      <dgm:t>
        <a:bodyPr/>
        <a:lstStyle/>
        <a:p>
          <a:endParaRPr lang="en-US"/>
        </a:p>
      </dgm:t>
    </dgm:pt>
    <dgm:pt modelId="{6523DFA4-F86D-4EB7-9232-D0FBC0BEF971}" type="pres">
      <dgm:prSet presAssocID="{B216A6F7-B91F-4A11-AE99-6476CD8208D6}" presName="aSpace" presStyleCnt="0"/>
      <dgm:spPr/>
    </dgm:pt>
    <dgm:pt modelId="{8C3B46DD-2F04-4E5F-AAC8-B9B04E96869A}" type="pres">
      <dgm:prSet presAssocID="{994DED93-DBEE-4962-8B83-C8769B1AE7AE}" presName="aNode" presStyleLbl="fgAcc1" presStyleIdx="1" presStyleCnt="5">
        <dgm:presLayoutVars>
          <dgm:bulletEnabled val="1"/>
        </dgm:presLayoutVars>
      </dgm:prSet>
      <dgm:spPr/>
    </dgm:pt>
    <dgm:pt modelId="{2411AE78-DB5F-4E4E-B868-C2B2E9B4F7CF}" type="pres">
      <dgm:prSet presAssocID="{994DED93-DBEE-4962-8B83-C8769B1AE7AE}" presName="aSpace" presStyleCnt="0"/>
      <dgm:spPr/>
    </dgm:pt>
    <dgm:pt modelId="{38E11F9B-4968-419F-AF87-B855ECD2438F}" type="pres">
      <dgm:prSet presAssocID="{FBC9A76B-0321-4A50-9FD3-1F0C3A8D0994}" presName="aNode" presStyleLbl="fgAcc1" presStyleIdx="2" presStyleCnt="5">
        <dgm:presLayoutVars>
          <dgm:bulletEnabled val="1"/>
        </dgm:presLayoutVars>
      </dgm:prSet>
      <dgm:spPr/>
      <dgm:t>
        <a:bodyPr/>
        <a:lstStyle/>
        <a:p>
          <a:endParaRPr lang="en-US"/>
        </a:p>
      </dgm:t>
    </dgm:pt>
    <dgm:pt modelId="{4EE346B0-78D1-4E85-8E61-970F9654B94B}" type="pres">
      <dgm:prSet presAssocID="{FBC9A76B-0321-4A50-9FD3-1F0C3A8D0994}" presName="aSpace" presStyleCnt="0"/>
      <dgm:spPr/>
    </dgm:pt>
    <dgm:pt modelId="{9F652A84-E0ED-42C8-BA83-819AA8A64108}" type="pres">
      <dgm:prSet presAssocID="{F3BDAB01-F91D-4BB5-9610-776395506843}" presName="aNode" presStyleLbl="fgAcc1" presStyleIdx="3" presStyleCnt="5">
        <dgm:presLayoutVars>
          <dgm:bulletEnabled val="1"/>
        </dgm:presLayoutVars>
      </dgm:prSet>
      <dgm:spPr/>
      <dgm:t>
        <a:bodyPr/>
        <a:lstStyle/>
        <a:p>
          <a:endParaRPr lang="en-US"/>
        </a:p>
      </dgm:t>
    </dgm:pt>
    <dgm:pt modelId="{18E3D0D9-B6EB-403C-B8AF-44617810BD58}" type="pres">
      <dgm:prSet presAssocID="{F3BDAB01-F91D-4BB5-9610-776395506843}" presName="aSpace" presStyleCnt="0"/>
      <dgm:spPr/>
    </dgm:pt>
    <dgm:pt modelId="{E2EB17FD-1251-42CD-B295-696F11BF1A5C}" type="pres">
      <dgm:prSet presAssocID="{3CEC8A88-3840-403C-8790-B0881AC5AD9B}" presName="aNode" presStyleLbl="fgAcc1" presStyleIdx="4" presStyleCnt="5">
        <dgm:presLayoutVars>
          <dgm:bulletEnabled val="1"/>
        </dgm:presLayoutVars>
      </dgm:prSet>
      <dgm:spPr/>
    </dgm:pt>
    <dgm:pt modelId="{D1010AE9-A7BC-46AF-B836-434ADFA0505E}" type="pres">
      <dgm:prSet presAssocID="{3CEC8A88-3840-403C-8790-B0881AC5AD9B}" presName="aSpace" presStyleCnt="0"/>
      <dgm:spPr/>
    </dgm:pt>
  </dgm:ptLst>
  <dgm:cxnLst>
    <dgm:cxn modelId="{A691E8BD-F19B-452C-BA75-882741723D43}" type="presOf" srcId="{3CEC8A88-3840-403C-8790-B0881AC5AD9B}" destId="{E2EB17FD-1251-42CD-B295-696F11BF1A5C}" srcOrd="0" destOrd="0" presId="urn:microsoft.com/office/officeart/2005/8/layout/pyramid2"/>
    <dgm:cxn modelId="{0D2DDB99-6713-4C5E-B18A-3F9C134AE981}" type="presOf" srcId="{FBC9A76B-0321-4A50-9FD3-1F0C3A8D0994}" destId="{38E11F9B-4968-419F-AF87-B855ECD2438F}" srcOrd="0" destOrd="0" presId="urn:microsoft.com/office/officeart/2005/8/layout/pyramid2"/>
    <dgm:cxn modelId="{919AB2AD-2F93-4427-9E97-F21F436B49B8}" type="presOf" srcId="{B216A6F7-B91F-4A11-AE99-6476CD8208D6}" destId="{54F725BB-F8E5-4A39-BCE6-8143E0D81AFE}" srcOrd="0" destOrd="0" presId="urn:microsoft.com/office/officeart/2005/8/layout/pyramid2"/>
    <dgm:cxn modelId="{BE7F9F59-0E4F-4AEA-A43A-CE904AECB4F8}" srcId="{2CF65622-425E-4A61-870E-8BF698AA1E39}" destId="{B216A6F7-B91F-4A11-AE99-6476CD8208D6}" srcOrd="0" destOrd="0" parTransId="{CEC47DC0-C6F7-4791-A567-5FDBEA9636AE}" sibTransId="{3846534E-1C91-4FCE-8CAA-FF9C3A8C2F72}"/>
    <dgm:cxn modelId="{F2612288-DC0B-4DF0-9E7E-19A91F7A7D04}" type="presOf" srcId="{994DED93-DBEE-4962-8B83-C8769B1AE7AE}" destId="{8C3B46DD-2F04-4E5F-AAC8-B9B04E96869A}" srcOrd="0" destOrd="0" presId="urn:microsoft.com/office/officeart/2005/8/layout/pyramid2"/>
    <dgm:cxn modelId="{C0A1CD22-A54A-46DA-8219-713D59547674}" srcId="{2CF65622-425E-4A61-870E-8BF698AA1E39}" destId="{F3BDAB01-F91D-4BB5-9610-776395506843}" srcOrd="3" destOrd="0" parTransId="{11F3E172-B044-40BB-BF5A-39E6B4F40BCE}" sibTransId="{DFF72B60-5C12-4815-8FF7-6836CCAC6C65}"/>
    <dgm:cxn modelId="{323E381F-EB83-4004-95E2-5B60E63B5695}" type="presOf" srcId="{2CF65622-425E-4A61-870E-8BF698AA1E39}" destId="{5C2E518A-BAC6-45A4-83E9-CDDC12D8D266}" srcOrd="0" destOrd="0" presId="urn:microsoft.com/office/officeart/2005/8/layout/pyramid2"/>
    <dgm:cxn modelId="{F290BFED-7304-48F8-A5EF-57F669CCBDF2}" srcId="{2CF65622-425E-4A61-870E-8BF698AA1E39}" destId="{3CEC8A88-3840-403C-8790-B0881AC5AD9B}" srcOrd="4" destOrd="0" parTransId="{BE53217E-B397-433B-9687-179149E998EA}" sibTransId="{D3B08254-9851-451C-99A1-8B0006CDB3C9}"/>
    <dgm:cxn modelId="{562393FA-DE95-40C9-A6AC-7538D53AF33D}" srcId="{2CF65622-425E-4A61-870E-8BF698AA1E39}" destId="{994DED93-DBEE-4962-8B83-C8769B1AE7AE}" srcOrd="1" destOrd="0" parTransId="{19B134F4-D017-4A32-B366-74EAD0C710A8}" sibTransId="{646FF0AA-0DC7-4E54-8774-C1214D18E19B}"/>
    <dgm:cxn modelId="{B460C89E-FFEA-4629-8A7A-F805E1716535}" type="presOf" srcId="{F3BDAB01-F91D-4BB5-9610-776395506843}" destId="{9F652A84-E0ED-42C8-BA83-819AA8A64108}" srcOrd="0" destOrd="0" presId="urn:microsoft.com/office/officeart/2005/8/layout/pyramid2"/>
    <dgm:cxn modelId="{4A078589-F6E3-4BCB-BB3D-F0776C289F81}" srcId="{2CF65622-425E-4A61-870E-8BF698AA1E39}" destId="{FBC9A76B-0321-4A50-9FD3-1F0C3A8D0994}" srcOrd="2" destOrd="0" parTransId="{2E2E32F0-8FA4-489D-BF39-2BE520924E8E}" sibTransId="{5FF0169A-1D5F-48FB-A20A-3790DCE015B8}"/>
    <dgm:cxn modelId="{D2FA5D88-E95A-4803-8B23-CB710DAE5191}" type="presParOf" srcId="{5C2E518A-BAC6-45A4-83E9-CDDC12D8D266}" destId="{2B339A87-00A0-47E1-9C25-AF851D8D8941}" srcOrd="0" destOrd="0" presId="urn:microsoft.com/office/officeart/2005/8/layout/pyramid2"/>
    <dgm:cxn modelId="{7D61FA9D-4801-4E3E-8E2E-3F0C38246CCD}" type="presParOf" srcId="{5C2E518A-BAC6-45A4-83E9-CDDC12D8D266}" destId="{E6528D6E-D66C-44B7-81CC-DDE68B880C0F}" srcOrd="1" destOrd="0" presId="urn:microsoft.com/office/officeart/2005/8/layout/pyramid2"/>
    <dgm:cxn modelId="{6219AE20-7F39-4AF4-B2FB-F431F57BD32E}" type="presParOf" srcId="{E6528D6E-D66C-44B7-81CC-DDE68B880C0F}" destId="{54F725BB-F8E5-4A39-BCE6-8143E0D81AFE}" srcOrd="0" destOrd="0" presId="urn:microsoft.com/office/officeart/2005/8/layout/pyramid2"/>
    <dgm:cxn modelId="{292A7440-5FA2-4907-88A2-EA552E7D4BB8}" type="presParOf" srcId="{E6528D6E-D66C-44B7-81CC-DDE68B880C0F}" destId="{6523DFA4-F86D-4EB7-9232-D0FBC0BEF971}" srcOrd="1" destOrd="0" presId="urn:microsoft.com/office/officeart/2005/8/layout/pyramid2"/>
    <dgm:cxn modelId="{0AB60214-AC6A-45A0-834E-DAA74F1A0200}" type="presParOf" srcId="{E6528D6E-D66C-44B7-81CC-DDE68B880C0F}" destId="{8C3B46DD-2F04-4E5F-AAC8-B9B04E96869A}" srcOrd="2" destOrd="0" presId="urn:microsoft.com/office/officeart/2005/8/layout/pyramid2"/>
    <dgm:cxn modelId="{4D15FEFB-59D2-438E-A8CA-65C8955295D6}" type="presParOf" srcId="{E6528D6E-D66C-44B7-81CC-DDE68B880C0F}" destId="{2411AE78-DB5F-4E4E-B868-C2B2E9B4F7CF}" srcOrd="3" destOrd="0" presId="urn:microsoft.com/office/officeart/2005/8/layout/pyramid2"/>
    <dgm:cxn modelId="{4B08C3E5-D3D0-4884-87FC-75DED8F016FB}" type="presParOf" srcId="{E6528D6E-D66C-44B7-81CC-DDE68B880C0F}" destId="{38E11F9B-4968-419F-AF87-B855ECD2438F}" srcOrd="4" destOrd="0" presId="urn:microsoft.com/office/officeart/2005/8/layout/pyramid2"/>
    <dgm:cxn modelId="{FB300EB7-D31F-440B-84E4-0912AB698970}" type="presParOf" srcId="{E6528D6E-D66C-44B7-81CC-DDE68B880C0F}" destId="{4EE346B0-78D1-4E85-8E61-970F9654B94B}" srcOrd="5" destOrd="0" presId="urn:microsoft.com/office/officeart/2005/8/layout/pyramid2"/>
    <dgm:cxn modelId="{F3C54C0E-E373-49D2-A47E-73BB5644D034}" type="presParOf" srcId="{E6528D6E-D66C-44B7-81CC-DDE68B880C0F}" destId="{9F652A84-E0ED-42C8-BA83-819AA8A64108}" srcOrd="6" destOrd="0" presId="urn:microsoft.com/office/officeart/2005/8/layout/pyramid2"/>
    <dgm:cxn modelId="{6CE3F5AC-E4BB-48B5-B9CC-7C26DB015606}" type="presParOf" srcId="{E6528D6E-D66C-44B7-81CC-DDE68B880C0F}" destId="{18E3D0D9-B6EB-403C-B8AF-44617810BD58}" srcOrd="7" destOrd="0" presId="urn:microsoft.com/office/officeart/2005/8/layout/pyramid2"/>
    <dgm:cxn modelId="{FDBF48AA-7D71-4810-A16B-0E154516E3C3}" type="presParOf" srcId="{E6528D6E-D66C-44B7-81CC-DDE68B880C0F}" destId="{E2EB17FD-1251-42CD-B295-696F11BF1A5C}" srcOrd="8" destOrd="0" presId="urn:microsoft.com/office/officeart/2005/8/layout/pyramid2"/>
    <dgm:cxn modelId="{A268D034-E646-4150-AA8B-59AF267C7AF6}" type="presParOf" srcId="{E6528D6E-D66C-44B7-81CC-DDE68B880C0F}" destId="{D1010AE9-A7BC-46AF-B836-434ADFA0505E}" srcOrd="9" destOrd="0" presId="urn:microsoft.com/office/officeart/2005/8/layout/pyramid2"/>
  </dgm:cxnLst>
  <dgm:bg/>
  <dgm:whole/>
</dgm:dataModel>
</file>

<file path=ppt/diagrams/data11.xml><?xml version="1.0" encoding="utf-8"?>
<dgm:dataModel xmlns:dgm="http://schemas.openxmlformats.org/drawingml/2006/diagram" xmlns:a="http://schemas.openxmlformats.org/drawingml/2006/main">
  <dgm:ptLst>
    <dgm:pt modelId="{9D0FBA03-B734-4C33-BAF7-DC3666FFB05F}" type="doc">
      <dgm:prSet loTypeId="urn:microsoft.com/office/officeart/2005/8/layout/default" loCatId="list" qsTypeId="urn:microsoft.com/office/officeart/2005/8/quickstyle/3d2" qsCatId="3D" csTypeId="urn:microsoft.com/office/officeart/2005/8/colors/accent2_4" csCatId="accent2" phldr="1"/>
      <dgm:spPr/>
      <dgm:t>
        <a:bodyPr/>
        <a:lstStyle/>
        <a:p>
          <a:endParaRPr lang="en-US"/>
        </a:p>
      </dgm:t>
    </dgm:pt>
    <dgm:pt modelId="{12DE1C95-9F14-4E08-8F4A-DFC4010549CA}">
      <dgm:prSet phldrT="[Text]"/>
      <dgm:spPr/>
      <dgm:t>
        <a:bodyPr/>
        <a:lstStyle/>
        <a:p>
          <a:r>
            <a:rPr lang="en-US" dirty="0" smtClean="0"/>
            <a:t>Book club discussions</a:t>
          </a:r>
          <a:endParaRPr lang="en-US" dirty="0"/>
        </a:p>
      </dgm:t>
    </dgm:pt>
    <dgm:pt modelId="{2FB03A41-F0A5-4CD9-8784-E697767C5433}" type="parTrans" cxnId="{88911D65-14E8-4117-A1A2-0A9926CA285C}">
      <dgm:prSet/>
      <dgm:spPr/>
      <dgm:t>
        <a:bodyPr/>
        <a:lstStyle/>
        <a:p>
          <a:endParaRPr lang="en-US"/>
        </a:p>
      </dgm:t>
    </dgm:pt>
    <dgm:pt modelId="{8A8BEAD9-E9E0-4F74-B6F8-0ED7FD50148D}" type="sibTrans" cxnId="{88911D65-14E8-4117-A1A2-0A9926CA285C}">
      <dgm:prSet/>
      <dgm:spPr/>
      <dgm:t>
        <a:bodyPr/>
        <a:lstStyle/>
        <a:p>
          <a:endParaRPr lang="en-US"/>
        </a:p>
      </dgm:t>
    </dgm:pt>
    <dgm:pt modelId="{FB0BF15C-E8CF-42A4-9A14-0B4B29508890}">
      <dgm:prSet phldrT="[Text]"/>
      <dgm:spPr/>
      <dgm:t>
        <a:bodyPr/>
        <a:lstStyle/>
        <a:p>
          <a:r>
            <a:rPr lang="en-US" dirty="0" smtClean="0"/>
            <a:t>Reading partner/ convince others</a:t>
          </a:r>
          <a:endParaRPr lang="en-US" dirty="0"/>
        </a:p>
      </dgm:t>
    </dgm:pt>
    <dgm:pt modelId="{B179B2D5-0101-465E-B233-63C725267F0C}" type="parTrans" cxnId="{75BE2A69-7706-466E-BB4F-11E4D02E02D1}">
      <dgm:prSet/>
      <dgm:spPr/>
      <dgm:t>
        <a:bodyPr/>
        <a:lstStyle/>
        <a:p>
          <a:endParaRPr lang="en-US"/>
        </a:p>
      </dgm:t>
    </dgm:pt>
    <dgm:pt modelId="{99DD5132-94CF-4C6A-8F74-C369E44F97EB}" type="sibTrans" cxnId="{75BE2A69-7706-466E-BB4F-11E4D02E02D1}">
      <dgm:prSet/>
      <dgm:spPr/>
      <dgm:t>
        <a:bodyPr/>
        <a:lstStyle/>
        <a:p>
          <a:endParaRPr lang="en-US"/>
        </a:p>
      </dgm:t>
    </dgm:pt>
    <dgm:pt modelId="{A0B5DC43-E4C0-48D8-B824-A33506ACAA3D}">
      <dgm:prSet phldrT="[Text]"/>
      <dgm:spPr/>
      <dgm:t>
        <a:bodyPr/>
        <a:lstStyle/>
        <a:p>
          <a:r>
            <a:rPr lang="en-US" dirty="0" smtClean="0"/>
            <a:t>Art work</a:t>
          </a:r>
          <a:endParaRPr lang="en-US" dirty="0"/>
        </a:p>
      </dgm:t>
    </dgm:pt>
    <dgm:pt modelId="{7B39BB82-A6B7-49FC-A503-A0E3C9941A01}" type="parTrans" cxnId="{622A1450-869F-4323-88A1-04A3CE80EABB}">
      <dgm:prSet/>
      <dgm:spPr/>
      <dgm:t>
        <a:bodyPr/>
        <a:lstStyle/>
        <a:p>
          <a:endParaRPr lang="en-US"/>
        </a:p>
      </dgm:t>
    </dgm:pt>
    <dgm:pt modelId="{55331CDB-2FE0-471A-A6B7-FA305705E1BD}" type="sibTrans" cxnId="{622A1450-869F-4323-88A1-04A3CE80EABB}">
      <dgm:prSet/>
      <dgm:spPr/>
      <dgm:t>
        <a:bodyPr/>
        <a:lstStyle/>
        <a:p>
          <a:endParaRPr lang="en-US"/>
        </a:p>
      </dgm:t>
    </dgm:pt>
    <dgm:pt modelId="{A8D11109-5F3B-4777-8187-6166440ABA7C}">
      <dgm:prSet phldrT="[Text]"/>
      <dgm:spPr/>
      <dgm:t>
        <a:bodyPr/>
        <a:lstStyle/>
        <a:p>
          <a:r>
            <a:rPr lang="en-US" dirty="0" smtClean="0"/>
            <a:t>Book Report</a:t>
          </a:r>
          <a:endParaRPr lang="en-US" dirty="0"/>
        </a:p>
      </dgm:t>
    </dgm:pt>
    <dgm:pt modelId="{34E0A31D-85A9-4F3A-A9A2-1476533977A9}" type="parTrans" cxnId="{08F54CD7-0315-41C3-BA63-34872C2E63FD}">
      <dgm:prSet/>
      <dgm:spPr/>
      <dgm:t>
        <a:bodyPr/>
        <a:lstStyle/>
        <a:p>
          <a:endParaRPr lang="en-US"/>
        </a:p>
      </dgm:t>
    </dgm:pt>
    <dgm:pt modelId="{9BAA2CBF-7F6B-4E66-94FF-2FCF8CEE90EA}" type="sibTrans" cxnId="{08F54CD7-0315-41C3-BA63-34872C2E63FD}">
      <dgm:prSet/>
      <dgm:spPr/>
      <dgm:t>
        <a:bodyPr/>
        <a:lstStyle/>
        <a:p>
          <a:endParaRPr lang="en-US"/>
        </a:p>
      </dgm:t>
    </dgm:pt>
    <dgm:pt modelId="{9C8A090E-EA0E-42FF-BF61-D8620732275F}">
      <dgm:prSet phldrT="[Text]"/>
      <dgm:spPr/>
      <dgm:t>
        <a:bodyPr/>
        <a:lstStyle/>
        <a:p>
          <a:r>
            <a:rPr lang="en-US" dirty="0" smtClean="0"/>
            <a:t>Summarize</a:t>
          </a:r>
          <a:endParaRPr lang="en-US" dirty="0"/>
        </a:p>
      </dgm:t>
    </dgm:pt>
    <dgm:pt modelId="{14D2152C-E626-429E-83CE-2378DBA8154D}" type="parTrans" cxnId="{CE764117-2BE2-49D4-9BC1-42787E911ACD}">
      <dgm:prSet/>
      <dgm:spPr/>
      <dgm:t>
        <a:bodyPr/>
        <a:lstStyle/>
        <a:p>
          <a:endParaRPr lang="en-US"/>
        </a:p>
      </dgm:t>
    </dgm:pt>
    <dgm:pt modelId="{C6C2A12C-F95C-482E-B996-83F5F8D718B8}" type="sibTrans" cxnId="{CE764117-2BE2-49D4-9BC1-42787E911ACD}">
      <dgm:prSet/>
      <dgm:spPr/>
      <dgm:t>
        <a:bodyPr/>
        <a:lstStyle/>
        <a:p>
          <a:endParaRPr lang="en-US"/>
        </a:p>
      </dgm:t>
    </dgm:pt>
    <dgm:pt modelId="{4A3E62A2-C21A-4266-8462-FFD6DFFBBE85}">
      <dgm:prSet/>
      <dgm:spPr/>
      <dgm:t>
        <a:bodyPr/>
        <a:lstStyle/>
        <a:p>
          <a:r>
            <a:rPr lang="en-US" dirty="0" smtClean="0"/>
            <a:t>Vote for the best story</a:t>
          </a:r>
          <a:endParaRPr lang="en-US" dirty="0"/>
        </a:p>
      </dgm:t>
    </dgm:pt>
    <dgm:pt modelId="{250A4193-E315-4D45-9408-AFC6F3D1A32E}" type="parTrans" cxnId="{EC444C24-7254-4000-A8D7-6CB142812008}">
      <dgm:prSet/>
      <dgm:spPr/>
      <dgm:t>
        <a:bodyPr/>
        <a:lstStyle/>
        <a:p>
          <a:endParaRPr lang="en-US"/>
        </a:p>
      </dgm:t>
    </dgm:pt>
    <dgm:pt modelId="{91437F13-70BF-442C-8BC6-551CD188B22E}" type="sibTrans" cxnId="{EC444C24-7254-4000-A8D7-6CB142812008}">
      <dgm:prSet/>
      <dgm:spPr/>
      <dgm:t>
        <a:bodyPr/>
        <a:lstStyle/>
        <a:p>
          <a:endParaRPr lang="en-US"/>
        </a:p>
      </dgm:t>
    </dgm:pt>
    <dgm:pt modelId="{40A8180F-F2D5-4124-B6C7-453182BE0FD5}" type="pres">
      <dgm:prSet presAssocID="{9D0FBA03-B734-4C33-BAF7-DC3666FFB05F}" presName="diagram" presStyleCnt="0">
        <dgm:presLayoutVars>
          <dgm:dir/>
          <dgm:resizeHandles val="exact"/>
        </dgm:presLayoutVars>
      </dgm:prSet>
      <dgm:spPr/>
    </dgm:pt>
    <dgm:pt modelId="{5F8A0000-7D40-41E1-97DE-C5C33F6EFE21}" type="pres">
      <dgm:prSet presAssocID="{12DE1C95-9F14-4E08-8F4A-DFC4010549CA}" presName="node" presStyleLbl="node1" presStyleIdx="0" presStyleCnt="6">
        <dgm:presLayoutVars>
          <dgm:bulletEnabled val="1"/>
        </dgm:presLayoutVars>
      </dgm:prSet>
      <dgm:spPr/>
    </dgm:pt>
    <dgm:pt modelId="{1A629E5E-4925-4C49-A1AF-6AE79B1DD2C5}" type="pres">
      <dgm:prSet presAssocID="{8A8BEAD9-E9E0-4F74-B6F8-0ED7FD50148D}" presName="sibTrans" presStyleCnt="0"/>
      <dgm:spPr/>
    </dgm:pt>
    <dgm:pt modelId="{08F3DC28-9B30-4BD5-84DE-9C73D239D229}" type="pres">
      <dgm:prSet presAssocID="{FB0BF15C-E8CF-42A4-9A14-0B4B29508890}" presName="node" presStyleLbl="node1" presStyleIdx="1" presStyleCnt="6">
        <dgm:presLayoutVars>
          <dgm:bulletEnabled val="1"/>
        </dgm:presLayoutVars>
      </dgm:prSet>
      <dgm:spPr/>
    </dgm:pt>
    <dgm:pt modelId="{01700BA0-40E2-4D5E-A642-997025F59C58}" type="pres">
      <dgm:prSet presAssocID="{99DD5132-94CF-4C6A-8F74-C369E44F97EB}" presName="sibTrans" presStyleCnt="0"/>
      <dgm:spPr/>
    </dgm:pt>
    <dgm:pt modelId="{E15358FB-73B2-431C-B52F-030191CA96CB}" type="pres">
      <dgm:prSet presAssocID="{A0B5DC43-E4C0-48D8-B824-A33506ACAA3D}" presName="node" presStyleLbl="node1" presStyleIdx="2" presStyleCnt="6">
        <dgm:presLayoutVars>
          <dgm:bulletEnabled val="1"/>
        </dgm:presLayoutVars>
      </dgm:prSet>
      <dgm:spPr/>
    </dgm:pt>
    <dgm:pt modelId="{F8BA4A22-0904-436E-ACC1-173A76B368C6}" type="pres">
      <dgm:prSet presAssocID="{55331CDB-2FE0-471A-A6B7-FA305705E1BD}" presName="sibTrans" presStyleCnt="0"/>
      <dgm:spPr/>
    </dgm:pt>
    <dgm:pt modelId="{D7715B36-01A9-4C87-81B5-10FAB30C15CD}" type="pres">
      <dgm:prSet presAssocID="{A8D11109-5F3B-4777-8187-6166440ABA7C}" presName="node" presStyleLbl="node1" presStyleIdx="3" presStyleCnt="6">
        <dgm:presLayoutVars>
          <dgm:bulletEnabled val="1"/>
        </dgm:presLayoutVars>
      </dgm:prSet>
      <dgm:spPr/>
    </dgm:pt>
    <dgm:pt modelId="{E31FD5B7-3278-491B-A402-D25AA2B1E7B1}" type="pres">
      <dgm:prSet presAssocID="{9BAA2CBF-7F6B-4E66-94FF-2FCF8CEE90EA}" presName="sibTrans" presStyleCnt="0"/>
      <dgm:spPr/>
    </dgm:pt>
    <dgm:pt modelId="{C9684D1B-C9A4-494B-B8CF-80C8ECB128EC}" type="pres">
      <dgm:prSet presAssocID="{9C8A090E-EA0E-42FF-BF61-D8620732275F}" presName="node" presStyleLbl="node1" presStyleIdx="4" presStyleCnt="6">
        <dgm:presLayoutVars>
          <dgm:bulletEnabled val="1"/>
        </dgm:presLayoutVars>
      </dgm:prSet>
      <dgm:spPr/>
      <dgm:t>
        <a:bodyPr/>
        <a:lstStyle/>
        <a:p>
          <a:endParaRPr lang="en-US"/>
        </a:p>
      </dgm:t>
    </dgm:pt>
    <dgm:pt modelId="{3D6C6395-119C-4888-A612-6D19FC5864B9}" type="pres">
      <dgm:prSet presAssocID="{C6C2A12C-F95C-482E-B996-83F5F8D718B8}" presName="sibTrans" presStyleCnt="0"/>
      <dgm:spPr/>
    </dgm:pt>
    <dgm:pt modelId="{7D461818-98EB-4668-9789-6270D6A541E0}" type="pres">
      <dgm:prSet presAssocID="{4A3E62A2-C21A-4266-8462-FFD6DFFBBE85}" presName="node" presStyleLbl="node1" presStyleIdx="5" presStyleCnt="6">
        <dgm:presLayoutVars>
          <dgm:bulletEnabled val="1"/>
        </dgm:presLayoutVars>
      </dgm:prSet>
      <dgm:spPr/>
    </dgm:pt>
  </dgm:ptLst>
  <dgm:cxnLst>
    <dgm:cxn modelId="{D1576705-3208-4080-8845-B168862BC686}" type="presOf" srcId="{9D0FBA03-B734-4C33-BAF7-DC3666FFB05F}" destId="{40A8180F-F2D5-4124-B6C7-453182BE0FD5}" srcOrd="0" destOrd="0" presId="urn:microsoft.com/office/officeart/2005/8/layout/default"/>
    <dgm:cxn modelId="{EC444C24-7254-4000-A8D7-6CB142812008}" srcId="{9D0FBA03-B734-4C33-BAF7-DC3666FFB05F}" destId="{4A3E62A2-C21A-4266-8462-FFD6DFFBBE85}" srcOrd="5" destOrd="0" parTransId="{250A4193-E315-4D45-9408-AFC6F3D1A32E}" sibTransId="{91437F13-70BF-442C-8BC6-551CD188B22E}"/>
    <dgm:cxn modelId="{B13A743A-7BC4-4A2A-BA68-1B632C16A468}" type="presOf" srcId="{4A3E62A2-C21A-4266-8462-FFD6DFFBBE85}" destId="{7D461818-98EB-4668-9789-6270D6A541E0}" srcOrd="0" destOrd="0" presId="urn:microsoft.com/office/officeart/2005/8/layout/default"/>
    <dgm:cxn modelId="{6F4E285F-8A87-464B-90E7-8FD501CE19F1}" type="presOf" srcId="{12DE1C95-9F14-4E08-8F4A-DFC4010549CA}" destId="{5F8A0000-7D40-41E1-97DE-C5C33F6EFE21}" srcOrd="0" destOrd="0" presId="urn:microsoft.com/office/officeart/2005/8/layout/default"/>
    <dgm:cxn modelId="{75557A82-DB94-476F-8FD8-805DE5D5EA2C}" type="presOf" srcId="{9C8A090E-EA0E-42FF-BF61-D8620732275F}" destId="{C9684D1B-C9A4-494B-B8CF-80C8ECB128EC}" srcOrd="0" destOrd="0" presId="urn:microsoft.com/office/officeart/2005/8/layout/default"/>
    <dgm:cxn modelId="{CE764117-2BE2-49D4-9BC1-42787E911ACD}" srcId="{9D0FBA03-B734-4C33-BAF7-DC3666FFB05F}" destId="{9C8A090E-EA0E-42FF-BF61-D8620732275F}" srcOrd="4" destOrd="0" parTransId="{14D2152C-E626-429E-83CE-2378DBA8154D}" sibTransId="{C6C2A12C-F95C-482E-B996-83F5F8D718B8}"/>
    <dgm:cxn modelId="{08F54CD7-0315-41C3-BA63-34872C2E63FD}" srcId="{9D0FBA03-B734-4C33-BAF7-DC3666FFB05F}" destId="{A8D11109-5F3B-4777-8187-6166440ABA7C}" srcOrd="3" destOrd="0" parTransId="{34E0A31D-85A9-4F3A-A9A2-1476533977A9}" sibTransId="{9BAA2CBF-7F6B-4E66-94FF-2FCF8CEE90EA}"/>
    <dgm:cxn modelId="{88911D65-14E8-4117-A1A2-0A9926CA285C}" srcId="{9D0FBA03-B734-4C33-BAF7-DC3666FFB05F}" destId="{12DE1C95-9F14-4E08-8F4A-DFC4010549CA}" srcOrd="0" destOrd="0" parTransId="{2FB03A41-F0A5-4CD9-8784-E697767C5433}" sibTransId="{8A8BEAD9-E9E0-4F74-B6F8-0ED7FD50148D}"/>
    <dgm:cxn modelId="{622A1450-869F-4323-88A1-04A3CE80EABB}" srcId="{9D0FBA03-B734-4C33-BAF7-DC3666FFB05F}" destId="{A0B5DC43-E4C0-48D8-B824-A33506ACAA3D}" srcOrd="2" destOrd="0" parTransId="{7B39BB82-A6B7-49FC-A503-A0E3C9941A01}" sibTransId="{55331CDB-2FE0-471A-A6B7-FA305705E1BD}"/>
    <dgm:cxn modelId="{FBE0CA5C-DE7E-466B-84C7-952DA0440C52}" type="presOf" srcId="{A0B5DC43-E4C0-48D8-B824-A33506ACAA3D}" destId="{E15358FB-73B2-431C-B52F-030191CA96CB}" srcOrd="0" destOrd="0" presId="urn:microsoft.com/office/officeart/2005/8/layout/default"/>
    <dgm:cxn modelId="{75BE2A69-7706-466E-BB4F-11E4D02E02D1}" srcId="{9D0FBA03-B734-4C33-BAF7-DC3666FFB05F}" destId="{FB0BF15C-E8CF-42A4-9A14-0B4B29508890}" srcOrd="1" destOrd="0" parTransId="{B179B2D5-0101-465E-B233-63C725267F0C}" sibTransId="{99DD5132-94CF-4C6A-8F74-C369E44F97EB}"/>
    <dgm:cxn modelId="{A441DEFA-7349-44A1-B568-BE98460E9B8A}" type="presOf" srcId="{A8D11109-5F3B-4777-8187-6166440ABA7C}" destId="{D7715B36-01A9-4C87-81B5-10FAB30C15CD}" srcOrd="0" destOrd="0" presId="urn:microsoft.com/office/officeart/2005/8/layout/default"/>
    <dgm:cxn modelId="{5F270DEF-8ED1-42D1-9DD7-4F6EB718ED40}" type="presOf" srcId="{FB0BF15C-E8CF-42A4-9A14-0B4B29508890}" destId="{08F3DC28-9B30-4BD5-84DE-9C73D239D229}" srcOrd="0" destOrd="0" presId="urn:microsoft.com/office/officeart/2005/8/layout/default"/>
    <dgm:cxn modelId="{261E1227-8D5D-4D42-8D65-73049EDA375E}" type="presParOf" srcId="{40A8180F-F2D5-4124-B6C7-453182BE0FD5}" destId="{5F8A0000-7D40-41E1-97DE-C5C33F6EFE21}" srcOrd="0" destOrd="0" presId="urn:microsoft.com/office/officeart/2005/8/layout/default"/>
    <dgm:cxn modelId="{7CE4B201-AB7B-4367-BA8C-F3EE04E5E29E}" type="presParOf" srcId="{40A8180F-F2D5-4124-B6C7-453182BE0FD5}" destId="{1A629E5E-4925-4C49-A1AF-6AE79B1DD2C5}" srcOrd="1" destOrd="0" presId="urn:microsoft.com/office/officeart/2005/8/layout/default"/>
    <dgm:cxn modelId="{F7EB850B-29FE-4CD3-9114-353C34827D4A}" type="presParOf" srcId="{40A8180F-F2D5-4124-B6C7-453182BE0FD5}" destId="{08F3DC28-9B30-4BD5-84DE-9C73D239D229}" srcOrd="2" destOrd="0" presId="urn:microsoft.com/office/officeart/2005/8/layout/default"/>
    <dgm:cxn modelId="{A3C7E040-B7B2-44A0-918F-71273E0C591A}" type="presParOf" srcId="{40A8180F-F2D5-4124-B6C7-453182BE0FD5}" destId="{01700BA0-40E2-4D5E-A642-997025F59C58}" srcOrd="3" destOrd="0" presId="urn:microsoft.com/office/officeart/2005/8/layout/default"/>
    <dgm:cxn modelId="{BDB5A652-5F2D-430D-8305-86EB171E1A83}" type="presParOf" srcId="{40A8180F-F2D5-4124-B6C7-453182BE0FD5}" destId="{E15358FB-73B2-431C-B52F-030191CA96CB}" srcOrd="4" destOrd="0" presId="urn:microsoft.com/office/officeart/2005/8/layout/default"/>
    <dgm:cxn modelId="{37F5537E-66CF-41C9-8F45-A0AE48187A70}" type="presParOf" srcId="{40A8180F-F2D5-4124-B6C7-453182BE0FD5}" destId="{F8BA4A22-0904-436E-ACC1-173A76B368C6}" srcOrd="5" destOrd="0" presId="urn:microsoft.com/office/officeart/2005/8/layout/default"/>
    <dgm:cxn modelId="{D078A07E-A965-488C-A48B-58D1FD937C41}" type="presParOf" srcId="{40A8180F-F2D5-4124-B6C7-453182BE0FD5}" destId="{D7715B36-01A9-4C87-81B5-10FAB30C15CD}" srcOrd="6" destOrd="0" presId="urn:microsoft.com/office/officeart/2005/8/layout/default"/>
    <dgm:cxn modelId="{4074F4E3-6453-4432-8500-BDE65BAAFEDD}" type="presParOf" srcId="{40A8180F-F2D5-4124-B6C7-453182BE0FD5}" destId="{E31FD5B7-3278-491B-A402-D25AA2B1E7B1}" srcOrd="7" destOrd="0" presId="urn:microsoft.com/office/officeart/2005/8/layout/default"/>
    <dgm:cxn modelId="{E50AE49B-21FF-4124-A842-CF921C83732F}" type="presParOf" srcId="{40A8180F-F2D5-4124-B6C7-453182BE0FD5}" destId="{C9684D1B-C9A4-494B-B8CF-80C8ECB128EC}" srcOrd="8" destOrd="0" presId="urn:microsoft.com/office/officeart/2005/8/layout/default"/>
    <dgm:cxn modelId="{700D784D-3BA4-453F-BCE6-C3EF891F442F}" type="presParOf" srcId="{40A8180F-F2D5-4124-B6C7-453182BE0FD5}" destId="{3D6C6395-119C-4888-A612-6D19FC5864B9}" srcOrd="9" destOrd="0" presId="urn:microsoft.com/office/officeart/2005/8/layout/default"/>
    <dgm:cxn modelId="{5E7DC2CC-22FC-4DCE-B58C-755C129FA0E4}" type="presParOf" srcId="{40A8180F-F2D5-4124-B6C7-453182BE0FD5}" destId="{7D461818-98EB-4668-9789-6270D6A541E0}" srcOrd="10"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0AAEB631-889B-4C46-9FEB-177E1600ABE2}" type="doc">
      <dgm:prSet loTypeId="urn:microsoft.com/office/officeart/2005/8/layout/radial1" loCatId="cycle" qsTypeId="urn:microsoft.com/office/officeart/2005/8/quickstyle/3d1" qsCatId="3D" csTypeId="urn:microsoft.com/office/officeart/2005/8/colors/colorful3" csCatId="colorful" phldr="1"/>
      <dgm:spPr/>
      <dgm:t>
        <a:bodyPr/>
        <a:lstStyle/>
        <a:p>
          <a:endParaRPr lang="en-US"/>
        </a:p>
      </dgm:t>
    </dgm:pt>
    <dgm:pt modelId="{CD971B2E-57E4-4AC1-8F57-1068DB5AD857}">
      <dgm:prSet phldrT="[Text]" custT="1"/>
      <dgm:spPr/>
      <dgm:t>
        <a:bodyPr/>
        <a:lstStyle/>
        <a:p>
          <a:r>
            <a:rPr lang="en-US" sz="2800" b="1" smtClean="0"/>
            <a:t>Problem</a:t>
          </a:r>
          <a:endParaRPr lang="en-US" sz="2800" b="1" dirty="0"/>
        </a:p>
      </dgm:t>
    </dgm:pt>
    <dgm:pt modelId="{E3EE535E-F0B3-43FD-B26C-CB2ACB199A9B}" type="parTrans" cxnId="{B9CA9CDF-FFD6-4D46-B239-03471D2869C7}">
      <dgm:prSet/>
      <dgm:spPr/>
      <dgm:t>
        <a:bodyPr/>
        <a:lstStyle/>
        <a:p>
          <a:endParaRPr lang="en-US"/>
        </a:p>
      </dgm:t>
    </dgm:pt>
    <dgm:pt modelId="{CEF6C99F-8ABB-4174-98DA-8D5FD1CED4EE}" type="sibTrans" cxnId="{B9CA9CDF-FFD6-4D46-B239-03471D2869C7}">
      <dgm:prSet/>
      <dgm:spPr/>
      <dgm:t>
        <a:bodyPr/>
        <a:lstStyle/>
        <a:p>
          <a:endParaRPr lang="en-US"/>
        </a:p>
      </dgm:t>
    </dgm:pt>
    <dgm:pt modelId="{27174AB0-60AB-406C-B4A8-CBE4004C733B}">
      <dgm:prSet phldrT="[Text]" custT="1"/>
      <dgm:spPr/>
      <dgm:t>
        <a:bodyPr/>
        <a:lstStyle/>
        <a:p>
          <a:r>
            <a:rPr lang="en-US" sz="1600" b="1" dirty="0" smtClean="0">
              <a:solidFill>
                <a:schemeClr val="tx1"/>
              </a:solidFill>
            </a:rPr>
            <a:t>Limited reading/ No comprehension</a:t>
          </a:r>
          <a:endParaRPr lang="en-US" sz="1600" b="1" dirty="0">
            <a:solidFill>
              <a:schemeClr val="tx1"/>
            </a:solidFill>
          </a:endParaRPr>
        </a:p>
      </dgm:t>
    </dgm:pt>
    <dgm:pt modelId="{F775B1CB-6215-4675-BEC5-6516AD79B39E}" type="parTrans" cxnId="{4690D014-381B-451E-8D6B-BDACB061020C}">
      <dgm:prSet custT="1"/>
      <dgm:spPr/>
      <dgm:t>
        <a:bodyPr/>
        <a:lstStyle/>
        <a:p>
          <a:endParaRPr lang="en-US" sz="800" b="1">
            <a:solidFill>
              <a:schemeClr val="bg1">
                <a:lumMod val="95000"/>
                <a:lumOff val="5000"/>
              </a:schemeClr>
            </a:solidFill>
          </a:endParaRPr>
        </a:p>
      </dgm:t>
    </dgm:pt>
    <dgm:pt modelId="{243F347D-1DD6-4EAE-9E3D-12EC09AA5B9F}" type="sibTrans" cxnId="{4690D014-381B-451E-8D6B-BDACB061020C}">
      <dgm:prSet/>
      <dgm:spPr/>
      <dgm:t>
        <a:bodyPr/>
        <a:lstStyle/>
        <a:p>
          <a:endParaRPr lang="en-US"/>
        </a:p>
      </dgm:t>
    </dgm:pt>
    <dgm:pt modelId="{1013126F-F893-41A8-A4B5-A29BE3BDAAB5}">
      <dgm:prSet phldrT="[Text]" custT="1"/>
      <dgm:spPr/>
      <dgm:t>
        <a:bodyPr/>
        <a:lstStyle/>
        <a:p>
          <a:r>
            <a:rPr lang="en-US" sz="1600" b="1" dirty="0" smtClean="0">
              <a:solidFill>
                <a:schemeClr val="tx1"/>
              </a:solidFill>
            </a:rPr>
            <a:t>Major Problems in writing</a:t>
          </a:r>
          <a:endParaRPr lang="en-US" sz="1600" b="1" dirty="0">
            <a:solidFill>
              <a:schemeClr val="tx1"/>
            </a:solidFill>
          </a:endParaRPr>
        </a:p>
      </dgm:t>
    </dgm:pt>
    <dgm:pt modelId="{B610DFBE-EB2B-46DC-BD48-D2EE92A72C02}" type="parTrans" cxnId="{032D40B8-3EC5-4F52-B1B0-DF48307458E2}">
      <dgm:prSet custT="1"/>
      <dgm:spPr/>
      <dgm:t>
        <a:bodyPr/>
        <a:lstStyle/>
        <a:p>
          <a:endParaRPr lang="en-US" sz="800" b="1">
            <a:solidFill>
              <a:schemeClr val="bg1">
                <a:lumMod val="95000"/>
                <a:lumOff val="5000"/>
              </a:schemeClr>
            </a:solidFill>
          </a:endParaRPr>
        </a:p>
      </dgm:t>
    </dgm:pt>
    <dgm:pt modelId="{7B706F42-D451-43B5-A35C-94C3DD4F3258}" type="sibTrans" cxnId="{032D40B8-3EC5-4F52-B1B0-DF48307458E2}">
      <dgm:prSet/>
      <dgm:spPr/>
      <dgm:t>
        <a:bodyPr/>
        <a:lstStyle/>
        <a:p>
          <a:endParaRPr lang="en-US"/>
        </a:p>
      </dgm:t>
    </dgm:pt>
    <dgm:pt modelId="{00FDF916-D781-4AF1-8453-0B2ACFF33C45}">
      <dgm:prSet phldrT="[Text]" custT="1"/>
      <dgm:spPr/>
      <dgm:t>
        <a:bodyPr/>
        <a:lstStyle/>
        <a:p>
          <a:r>
            <a:rPr lang="en-US" sz="1600" b="1" dirty="0" smtClean="0">
              <a:solidFill>
                <a:schemeClr val="tx1"/>
              </a:solidFill>
            </a:rPr>
            <a:t>Frustration and low motivation</a:t>
          </a:r>
          <a:endParaRPr lang="en-US" sz="1600" b="1" dirty="0">
            <a:solidFill>
              <a:schemeClr val="tx1"/>
            </a:solidFill>
          </a:endParaRPr>
        </a:p>
      </dgm:t>
    </dgm:pt>
    <dgm:pt modelId="{8B54BCC0-A232-4552-B721-36C08E8338F1}" type="parTrans" cxnId="{CEBCFF1E-BC7F-4F33-B685-04ED2689FC11}">
      <dgm:prSet custT="1"/>
      <dgm:spPr/>
      <dgm:t>
        <a:bodyPr/>
        <a:lstStyle/>
        <a:p>
          <a:endParaRPr lang="en-US" sz="800" b="1">
            <a:solidFill>
              <a:schemeClr val="bg1">
                <a:lumMod val="95000"/>
                <a:lumOff val="5000"/>
              </a:schemeClr>
            </a:solidFill>
          </a:endParaRPr>
        </a:p>
      </dgm:t>
    </dgm:pt>
    <dgm:pt modelId="{C8628369-DCC6-4712-93CC-621669B7811E}" type="sibTrans" cxnId="{CEBCFF1E-BC7F-4F33-B685-04ED2689FC11}">
      <dgm:prSet/>
      <dgm:spPr/>
      <dgm:t>
        <a:bodyPr/>
        <a:lstStyle/>
        <a:p>
          <a:endParaRPr lang="en-US"/>
        </a:p>
      </dgm:t>
    </dgm:pt>
    <dgm:pt modelId="{B5A889D0-890B-4136-B5DB-8AA6A6BD9F66}">
      <dgm:prSet phldrT="[Text]" custT="1"/>
      <dgm:spPr/>
      <dgm:t>
        <a:bodyPr/>
        <a:lstStyle/>
        <a:p>
          <a:r>
            <a:rPr lang="en-US" sz="1600" b="1" dirty="0" smtClean="0">
              <a:solidFill>
                <a:schemeClr val="tx1"/>
              </a:solidFill>
            </a:rPr>
            <a:t>Students rarely read outside</a:t>
          </a:r>
          <a:endParaRPr lang="en-US" sz="1600" b="1" dirty="0">
            <a:solidFill>
              <a:schemeClr val="tx1"/>
            </a:solidFill>
          </a:endParaRPr>
        </a:p>
      </dgm:t>
    </dgm:pt>
    <dgm:pt modelId="{6D140DB9-CDB8-49B8-BBD9-62F6A4208D05}" type="parTrans" cxnId="{87661F0C-2526-4737-9CAC-77D53B27203A}">
      <dgm:prSet custT="1"/>
      <dgm:spPr/>
      <dgm:t>
        <a:bodyPr/>
        <a:lstStyle/>
        <a:p>
          <a:endParaRPr lang="en-US" sz="800" b="1">
            <a:solidFill>
              <a:schemeClr val="bg1">
                <a:lumMod val="95000"/>
                <a:lumOff val="5000"/>
              </a:schemeClr>
            </a:solidFill>
          </a:endParaRPr>
        </a:p>
      </dgm:t>
    </dgm:pt>
    <dgm:pt modelId="{5EC9122F-4578-429C-9B53-C07171283E77}" type="sibTrans" cxnId="{87661F0C-2526-4737-9CAC-77D53B27203A}">
      <dgm:prSet/>
      <dgm:spPr/>
      <dgm:t>
        <a:bodyPr/>
        <a:lstStyle/>
        <a:p>
          <a:endParaRPr lang="en-US"/>
        </a:p>
      </dgm:t>
    </dgm:pt>
    <dgm:pt modelId="{407FA885-B7BD-48CB-A884-D8920098787D}">
      <dgm:prSet custT="1"/>
      <dgm:spPr/>
      <dgm:t>
        <a:bodyPr/>
        <a:lstStyle/>
        <a:p>
          <a:r>
            <a:rPr lang="en-US" sz="1800" b="1" dirty="0" smtClean="0">
              <a:solidFill>
                <a:schemeClr val="tx1"/>
              </a:solidFill>
            </a:rPr>
            <a:t>Different proficiency levels</a:t>
          </a:r>
          <a:endParaRPr lang="en-US" sz="1800" b="1" dirty="0">
            <a:solidFill>
              <a:schemeClr val="tx1"/>
            </a:solidFill>
          </a:endParaRPr>
        </a:p>
      </dgm:t>
    </dgm:pt>
    <dgm:pt modelId="{A574622B-5CC0-4528-9B6A-627D34DEA20B}" type="parTrans" cxnId="{0DD47B3C-01C7-4AD3-B8CB-FE27A27A3BA5}">
      <dgm:prSet/>
      <dgm:spPr/>
      <dgm:t>
        <a:bodyPr/>
        <a:lstStyle/>
        <a:p>
          <a:endParaRPr lang="en-US"/>
        </a:p>
      </dgm:t>
    </dgm:pt>
    <dgm:pt modelId="{1BC391C7-22C0-4C96-8FED-00885F1CD145}" type="sibTrans" cxnId="{0DD47B3C-01C7-4AD3-B8CB-FE27A27A3BA5}">
      <dgm:prSet/>
      <dgm:spPr/>
      <dgm:t>
        <a:bodyPr/>
        <a:lstStyle/>
        <a:p>
          <a:endParaRPr lang="en-US"/>
        </a:p>
      </dgm:t>
    </dgm:pt>
    <dgm:pt modelId="{4E56AB27-382F-4BD3-8FE5-1D16C63DF387}" type="pres">
      <dgm:prSet presAssocID="{0AAEB631-889B-4C46-9FEB-177E1600ABE2}" presName="cycle" presStyleCnt="0">
        <dgm:presLayoutVars>
          <dgm:chMax val="1"/>
          <dgm:dir/>
          <dgm:animLvl val="ctr"/>
          <dgm:resizeHandles val="exact"/>
        </dgm:presLayoutVars>
      </dgm:prSet>
      <dgm:spPr/>
      <dgm:t>
        <a:bodyPr/>
        <a:lstStyle/>
        <a:p>
          <a:endParaRPr lang="en-US"/>
        </a:p>
      </dgm:t>
    </dgm:pt>
    <dgm:pt modelId="{2DA58277-BBA1-4B14-AC4A-0B8985D4243D}" type="pres">
      <dgm:prSet presAssocID="{CD971B2E-57E4-4AC1-8F57-1068DB5AD857}" presName="centerShape" presStyleLbl="node0" presStyleIdx="0" presStyleCnt="1" custScaleX="193629" custScaleY="111003" custLinFactNeighborX="318" custLinFactNeighborY="2301"/>
      <dgm:spPr/>
      <dgm:t>
        <a:bodyPr/>
        <a:lstStyle/>
        <a:p>
          <a:endParaRPr lang="en-US"/>
        </a:p>
      </dgm:t>
    </dgm:pt>
    <dgm:pt modelId="{998438FF-2299-4BF1-9C91-388BC7B0FF00}" type="pres">
      <dgm:prSet presAssocID="{F775B1CB-6215-4675-BEC5-6516AD79B39E}" presName="Name9" presStyleLbl="parChTrans1D2" presStyleIdx="0" presStyleCnt="5" custScaleX="2000000" custScaleY="111001"/>
      <dgm:spPr/>
      <dgm:t>
        <a:bodyPr/>
        <a:lstStyle/>
        <a:p>
          <a:endParaRPr lang="en-US"/>
        </a:p>
      </dgm:t>
    </dgm:pt>
    <dgm:pt modelId="{7EBEA955-2753-4B57-B971-D485466149E8}" type="pres">
      <dgm:prSet presAssocID="{F775B1CB-6215-4675-BEC5-6516AD79B39E}" presName="connTx" presStyleLbl="parChTrans1D2" presStyleIdx="0" presStyleCnt="5"/>
      <dgm:spPr/>
      <dgm:t>
        <a:bodyPr/>
        <a:lstStyle/>
        <a:p>
          <a:endParaRPr lang="en-US"/>
        </a:p>
      </dgm:t>
    </dgm:pt>
    <dgm:pt modelId="{DED060D2-A834-4ECB-9532-6B695759627C}" type="pres">
      <dgm:prSet presAssocID="{27174AB0-60AB-406C-B4A8-CBE4004C733B}" presName="node" presStyleLbl="node1" presStyleIdx="0" presStyleCnt="5" custScaleX="167476" custScaleY="98047" custRadScaleRad="99406" custRadScaleInc="2727">
        <dgm:presLayoutVars>
          <dgm:bulletEnabled val="1"/>
        </dgm:presLayoutVars>
      </dgm:prSet>
      <dgm:spPr/>
      <dgm:t>
        <a:bodyPr/>
        <a:lstStyle/>
        <a:p>
          <a:endParaRPr lang="en-US"/>
        </a:p>
      </dgm:t>
    </dgm:pt>
    <dgm:pt modelId="{03A364AB-581E-497F-A0FF-C5883A2B0741}" type="pres">
      <dgm:prSet presAssocID="{B610DFBE-EB2B-46DC-BD48-D2EE92A72C02}" presName="Name9" presStyleLbl="parChTrans1D2" presStyleIdx="1" presStyleCnt="5" custScaleX="2000000" custScaleY="111001"/>
      <dgm:spPr/>
      <dgm:t>
        <a:bodyPr/>
        <a:lstStyle/>
        <a:p>
          <a:endParaRPr lang="en-US"/>
        </a:p>
      </dgm:t>
    </dgm:pt>
    <dgm:pt modelId="{7FD44B3F-8709-4C4E-B020-E213B17E1A08}" type="pres">
      <dgm:prSet presAssocID="{B610DFBE-EB2B-46DC-BD48-D2EE92A72C02}" presName="connTx" presStyleLbl="parChTrans1D2" presStyleIdx="1" presStyleCnt="5"/>
      <dgm:spPr/>
      <dgm:t>
        <a:bodyPr/>
        <a:lstStyle/>
        <a:p>
          <a:endParaRPr lang="en-US"/>
        </a:p>
      </dgm:t>
    </dgm:pt>
    <dgm:pt modelId="{89C57823-28F6-422F-B94D-C676C8150CA6}" type="pres">
      <dgm:prSet presAssocID="{1013126F-F893-41A8-A4B5-A29BE3BDAAB5}" presName="node" presStyleLbl="node1" presStyleIdx="1" presStyleCnt="5" custScaleX="160621" custScaleY="82404" custRadScaleRad="165679" custRadScaleInc="-42814">
        <dgm:presLayoutVars>
          <dgm:bulletEnabled val="1"/>
        </dgm:presLayoutVars>
      </dgm:prSet>
      <dgm:spPr/>
      <dgm:t>
        <a:bodyPr/>
        <a:lstStyle/>
        <a:p>
          <a:endParaRPr lang="en-US"/>
        </a:p>
      </dgm:t>
    </dgm:pt>
    <dgm:pt modelId="{7914B340-9DDD-484F-AD14-5C0EDF293CB0}" type="pres">
      <dgm:prSet presAssocID="{8B54BCC0-A232-4552-B721-36C08E8338F1}" presName="Name9" presStyleLbl="parChTrans1D2" presStyleIdx="2" presStyleCnt="5" custScaleX="2000000" custScaleY="111001"/>
      <dgm:spPr/>
      <dgm:t>
        <a:bodyPr/>
        <a:lstStyle/>
        <a:p>
          <a:endParaRPr lang="en-US"/>
        </a:p>
      </dgm:t>
    </dgm:pt>
    <dgm:pt modelId="{7AFA17FE-BF7C-4E8B-A32C-887F9C233E46}" type="pres">
      <dgm:prSet presAssocID="{8B54BCC0-A232-4552-B721-36C08E8338F1}" presName="connTx" presStyleLbl="parChTrans1D2" presStyleIdx="2" presStyleCnt="5"/>
      <dgm:spPr/>
      <dgm:t>
        <a:bodyPr/>
        <a:lstStyle/>
        <a:p>
          <a:endParaRPr lang="en-US"/>
        </a:p>
      </dgm:t>
    </dgm:pt>
    <dgm:pt modelId="{B835E100-7D1E-423A-A993-A9BD0155EB1A}" type="pres">
      <dgm:prSet presAssocID="{00FDF916-D781-4AF1-8453-0B2ACFF33C45}" presName="node" presStyleLbl="node1" presStyleIdx="2" presStyleCnt="5" custScaleX="162289" custScaleY="64893" custRadScaleRad="148630" custRadScaleInc="-76769">
        <dgm:presLayoutVars>
          <dgm:bulletEnabled val="1"/>
        </dgm:presLayoutVars>
      </dgm:prSet>
      <dgm:spPr/>
      <dgm:t>
        <a:bodyPr/>
        <a:lstStyle/>
        <a:p>
          <a:endParaRPr lang="en-US"/>
        </a:p>
      </dgm:t>
    </dgm:pt>
    <dgm:pt modelId="{AB497DC3-083A-4F39-BD4C-AE9386EA9020}" type="pres">
      <dgm:prSet presAssocID="{6D140DB9-CDB8-49B8-BBD9-62F6A4208D05}" presName="Name9" presStyleLbl="parChTrans1D2" presStyleIdx="3" presStyleCnt="5" custScaleX="2000000" custScaleY="111001"/>
      <dgm:spPr/>
      <dgm:t>
        <a:bodyPr/>
        <a:lstStyle/>
        <a:p>
          <a:endParaRPr lang="en-US"/>
        </a:p>
      </dgm:t>
    </dgm:pt>
    <dgm:pt modelId="{84AFF877-0149-4B00-AA8F-5149FF7CDB6E}" type="pres">
      <dgm:prSet presAssocID="{6D140DB9-CDB8-49B8-BBD9-62F6A4208D05}" presName="connTx" presStyleLbl="parChTrans1D2" presStyleIdx="3" presStyleCnt="5"/>
      <dgm:spPr/>
      <dgm:t>
        <a:bodyPr/>
        <a:lstStyle/>
        <a:p>
          <a:endParaRPr lang="en-US"/>
        </a:p>
      </dgm:t>
    </dgm:pt>
    <dgm:pt modelId="{915BF9D0-EBBD-4361-818E-F06A98B50DC5}" type="pres">
      <dgm:prSet presAssocID="{B5A889D0-890B-4136-B5DB-8AA6A6BD9F66}" presName="node" presStyleLbl="node1" presStyleIdx="3" presStyleCnt="5" custScaleX="163957" custScaleY="82406" custRadScaleRad="151077" custRadScaleInc="231558">
        <dgm:presLayoutVars>
          <dgm:bulletEnabled val="1"/>
        </dgm:presLayoutVars>
      </dgm:prSet>
      <dgm:spPr/>
      <dgm:t>
        <a:bodyPr/>
        <a:lstStyle/>
        <a:p>
          <a:endParaRPr lang="en-US"/>
        </a:p>
      </dgm:t>
    </dgm:pt>
    <dgm:pt modelId="{3970BA50-6148-42FE-A797-779594BCCFFE}" type="pres">
      <dgm:prSet presAssocID="{A574622B-5CC0-4528-9B6A-627D34DEA20B}" presName="Name9" presStyleLbl="parChTrans1D2" presStyleIdx="4" presStyleCnt="5"/>
      <dgm:spPr/>
      <dgm:t>
        <a:bodyPr/>
        <a:lstStyle/>
        <a:p>
          <a:endParaRPr lang="en-US"/>
        </a:p>
      </dgm:t>
    </dgm:pt>
    <dgm:pt modelId="{DE4E52D2-E016-477A-9C24-A0F6B083ED25}" type="pres">
      <dgm:prSet presAssocID="{A574622B-5CC0-4528-9B6A-627D34DEA20B}" presName="connTx" presStyleLbl="parChTrans1D2" presStyleIdx="4" presStyleCnt="5"/>
      <dgm:spPr/>
      <dgm:t>
        <a:bodyPr/>
        <a:lstStyle/>
        <a:p>
          <a:endParaRPr lang="en-US"/>
        </a:p>
      </dgm:t>
    </dgm:pt>
    <dgm:pt modelId="{B3CCFA40-3296-4501-A149-86E31ABE3256}" type="pres">
      <dgm:prSet presAssocID="{407FA885-B7BD-48CB-A884-D8920098787D}" presName="node" presStyleLbl="node1" presStyleIdx="4" presStyleCnt="5" custScaleX="156219" custScaleY="74146" custRadScaleRad="144237" custRadScaleInc="-122064">
        <dgm:presLayoutVars>
          <dgm:bulletEnabled val="1"/>
        </dgm:presLayoutVars>
      </dgm:prSet>
      <dgm:spPr/>
      <dgm:t>
        <a:bodyPr/>
        <a:lstStyle/>
        <a:p>
          <a:endParaRPr lang="en-US"/>
        </a:p>
      </dgm:t>
    </dgm:pt>
  </dgm:ptLst>
  <dgm:cxnLst>
    <dgm:cxn modelId="{032D40B8-3EC5-4F52-B1B0-DF48307458E2}" srcId="{CD971B2E-57E4-4AC1-8F57-1068DB5AD857}" destId="{1013126F-F893-41A8-A4B5-A29BE3BDAAB5}" srcOrd="1" destOrd="0" parTransId="{B610DFBE-EB2B-46DC-BD48-D2EE92A72C02}" sibTransId="{7B706F42-D451-43B5-A35C-94C3DD4F3258}"/>
    <dgm:cxn modelId="{C1F1CD29-7791-4100-A031-0BFFB8810601}" type="presOf" srcId="{6D140DB9-CDB8-49B8-BBD9-62F6A4208D05}" destId="{AB497DC3-083A-4F39-BD4C-AE9386EA9020}" srcOrd="0" destOrd="0" presId="urn:microsoft.com/office/officeart/2005/8/layout/radial1"/>
    <dgm:cxn modelId="{8E25E2B2-5A13-4837-93DD-4A91B37880E4}" type="presOf" srcId="{00FDF916-D781-4AF1-8453-0B2ACFF33C45}" destId="{B835E100-7D1E-423A-A993-A9BD0155EB1A}" srcOrd="0" destOrd="0" presId="urn:microsoft.com/office/officeart/2005/8/layout/radial1"/>
    <dgm:cxn modelId="{35A35ACC-76EB-42FF-8C70-2CFB120E8CD5}" type="presOf" srcId="{CD971B2E-57E4-4AC1-8F57-1068DB5AD857}" destId="{2DA58277-BBA1-4B14-AC4A-0B8985D4243D}" srcOrd="0" destOrd="0" presId="urn:microsoft.com/office/officeart/2005/8/layout/radial1"/>
    <dgm:cxn modelId="{FF7FED57-E6E5-435D-9844-B74210D2080D}" type="presOf" srcId="{F775B1CB-6215-4675-BEC5-6516AD79B39E}" destId="{7EBEA955-2753-4B57-B971-D485466149E8}" srcOrd="1" destOrd="0" presId="urn:microsoft.com/office/officeart/2005/8/layout/radial1"/>
    <dgm:cxn modelId="{63D064C9-CA08-4FD7-9A60-F66C3904031F}" type="presOf" srcId="{1013126F-F893-41A8-A4B5-A29BE3BDAAB5}" destId="{89C57823-28F6-422F-B94D-C676C8150CA6}" srcOrd="0" destOrd="0" presId="urn:microsoft.com/office/officeart/2005/8/layout/radial1"/>
    <dgm:cxn modelId="{87661F0C-2526-4737-9CAC-77D53B27203A}" srcId="{CD971B2E-57E4-4AC1-8F57-1068DB5AD857}" destId="{B5A889D0-890B-4136-B5DB-8AA6A6BD9F66}" srcOrd="3" destOrd="0" parTransId="{6D140DB9-CDB8-49B8-BBD9-62F6A4208D05}" sibTransId="{5EC9122F-4578-429C-9B53-C07171283E77}"/>
    <dgm:cxn modelId="{B9CA9CDF-FFD6-4D46-B239-03471D2869C7}" srcId="{0AAEB631-889B-4C46-9FEB-177E1600ABE2}" destId="{CD971B2E-57E4-4AC1-8F57-1068DB5AD857}" srcOrd="0" destOrd="0" parTransId="{E3EE535E-F0B3-43FD-B26C-CB2ACB199A9B}" sibTransId="{CEF6C99F-8ABB-4174-98DA-8D5FD1CED4EE}"/>
    <dgm:cxn modelId="{F86ACE74-79C0-4831-BBFA-15E9278833B5}" type="presOf" srcId="{407FA885-B7BD-48CB-A884-D8920098787D}" destId="{B3CCFA40-3296-4501-A149-86E31ABE3256}" srcOrd="0" destOrd="0" presId="urn:microsoft.com/office/officeart/2005/8/layout/radial1"/>
    <dgm:cxn modelId="{E92CF9DE-5AEB-4B14-8E1E-9F8C5D25F5CF}" type="presOf" srcId="{8B54BCC0-A232-4552-B721-36C08E8338F1}" destId="{7914B340-9DDD-484F-AD14-5C0EDF293CB0}" srcOrd="0" destOrd="0" presId="urn:microsoft.com/office/officeart/2005/8/layout/radial1"/>
    <dgm:cxn modelId="{9A8FC499-28FD-488C-8C4B-5A98F94D9C55}" type="presOf" srcId="{B5A889D0-890B-4136-B5DB-8AA6A6BD9F66}" destId="{915BF9D0-EBBD-4361-818E-F06A98B50DC5}" srcOrd="0" destOrd="0" presId="urn:microsoft.com/office/officeart/2005/8/layout/radial1"/>
    <dgm:cxn modelId="{67EC9C43-5CE3-4272-A188-6CEBE5D05793}" type="presOf" srcId="{A574622B-5CC0-4528-9B6A-627D34DEA20B}" destId="{DE4E52D2-E016-477A-9C24-A0F6B083ED25}" srcOrd="1" destOrd="0" presId="urn:microsoft.com/office/officeart/2005/8/layout/radial1"/>
    <dgm:cxn modelId="{5D3C9116-92C4-4B28-8867-1C270E215677}" type="presOf" srcId="{A574622B-5CC0-4528-9B6A-627D34DEA20B}" destId="{3970BA50-6148-42FE-A797-779594BCCFFE}" srcOrd="0" destOrd="0" presId="urn:microsoft.com/office/officeart/2005/8/layout/radial1"/>
    <dgm:cxn modelId="{CBE2598D-918E-45D4-909C-A8B1DAB6FE44}" type="presOf" srcId="{8B54BCC0-A232-4552-B721-36C08E8338F1}" destId="{7AFA17FE-BF7C-4E8B-A32C-887F9C233E46}" srcOrd="1" destOrd="0" presId="urn:microsoft.com/office/officeart/2005/8/layout/radial1"/>
    <dgm:cxn modelId="{0DD47B3C-01C7-4AD3-B8CB-FE27A27A3BA5}" srcId="{CD971B2E-57E4-4AC1-8F57-1068DB5AD857}" destId="{407FA885-B7BD-48CB-A884-D8920098787D}" srcOrd="4" destOrd="0" parTransId="{A574622B-5CC0-4528-9B6A-627D34DEA20B}" sibTransId="{1BC391C7-22C0-4C96-8FED-00885F1CD145}"/>
    <dgm:cxn modelId="{7E9C7AD7-FD58-413B-9480-1C066D2F24EB}" type="presOf" srcId="{0AAEB631-889B-4C46-9FEB-177E1600ABE2}" destId="{4E56AB27-382F-4BD3-8FE5-1D16C63DF387}" srcOrd="0" destOrd="0" presId="urn:microsoft.com/office/officeart/2005/8/layout/radial1"/>
    <dgm:cxn modelId="{4690D014-381B-451E-8D6B-BDACB061020C}" srcId="{CD971B2E-57E4-4AC1-8F57-1068DB5AD857}" destId="{27174AB0-60AB-406C-B4A8-CBE4004C733B}" srcOrd="0" destOrd="0" parTransId="{F775B1CB-6215-4675-BEC5-6516AD79B39E}" sibTransId="{243F347D-1DD6-4EAE-9E3D-12EC09AA5B9F}"/>
    <dgm:cxn modelId="{5511ED37-A6FF-4E7F-B7AC-AA7982170361}" type="presOf" srcId="{F775B1CB-6215-4675-BEC5-6516AD79B39E}" destId="{998438FF-2299-4BF1-9C91-388BC7B0FF00}" srcOrd="0" destOrd="0" presId="urn:microsoft.com/office/officeart/2005/8/layout/radial1"/>
    <dgm:cxn modelId="{CEBCFF1E-BC7F-4F33-B685-04ED2689FC11}" srcId="{CD971B2E-57E4-4AC1-8F57-1068DB5AD857}" destId="{00FDF916-D781-4AF1-8453-0B2ACFF33C45}" srcOrd="2" destOrd="0" parTransId="{8B54BCC0-A232-4552-B721-36C08E8338F1}" sibTransId="{C8628369-DCC6-4712-93CC-621669B7811E}"/>
    <dgm:cxn modelId="{FF1AC978-CEC5-412B-A48C-25193093476B}" type="presOf" srcId="{B610DFBE-EB2B-46DC-BD48-D2EE92A72C02}" destId="{7FD44B3F-8709-4C4E-B020-E213B17E1A08}" srcOrd="1" destOrd="0" presId="urn:microsoft.com/office/officeart/2005/8/layout/radial1"/>
    <dgm:cxn modelId="{4011F3AB-77E0-4F2B-A2E8-8A467BF1E1F3}" type="presOf" srcId="{6D140DB9-CDB8-49B8-BBD9-62F6A4208D05}" destId="{84AFF877-0149-4B00-AA8F-5149FF7CDB6E}" srcOrd="1" destOrd="0" presId="urn:microsoft.com/office/officeart/2005/8/layout/radial1"/>
    <dgm:cxn modelId="{88F8CC5A-8442-4F61-B426-3E80E81EF042}" type="presOf" srcId="{27174AB0-60AB-406C-B4A8-CBE4004C733B}" destId="{DED060D2-A834-4ECB-9532-6B695759627C}" srcOrd="0" destOrd="0" presId="urn:microsoft.com/office/officeart/2005/8/layout/radial1"/>
    <dgm:cxn modelId="{9FA57A45-0A0D-4758-A2E7-E27E4EEC82BC}" type="presOf" srcId="{B610DFBE-EB2B-46DC-BD48-D2EE92A72C02}" destId="{03A364AB-581E-497F-A0FF-C5883A2B0741}" srcOrd="0" destOrd="0" presId="urn:microsoft.com/office/officeart/2005/8/layout/radial1"/>
    <dgm:cxn modelId="{42DE73E7-610C-4E35-A66D-5886C54C28B7}" type="presParOf" srcId="{4E56AB27-382F-4BD3-8FE5-1D16C63DF387}" destId="{2DA58277-BBA1-4B14-AC4A-0B8985D4243D}" srcOrd="0" destOrd="0" presId="urn:microsoft.com/office/officeart/2005/8/layout/radial1"/>
    <dgm:cxn modelId="{A99AA4B3-34D5-477E-9428-E2E62EC87B08}" type="presParOf" srcId="{4E56AB27-382F-4BD3-8FE5-1D16C63DF387}" destId="{998438FF-2299-4BF1-9C91-388BC7B0FF00}" srcOrd="1" destOrd="0" presId="urn:microsoft.com/office/officeart/2005/8/layout/radial1"/>
    <dgm:cxn modelId="{37DCFF99-98EB-41CF-9F9E-7494A4B9E288}" type="presParOf" srcId="{998438FF-2299-4BF1-9C91-388BC7B0FF00}" destId="{7EBEA955-2753-4B57-B971-D485466149E8}" srcOrd="0" destOrd="0" presId="urn:microsoft.com/office/officeart/2005/8/layout/radial1"/>
    <dgm:cxn modelId="{E032901F-73DB-479E-A835-FCB5B8E4BB29}" type="presParOf" srcId="{4E56AB27-382F-4BD3-8FE5-1D16C63DF387}" destId="{DED060D2-A834-4ECB-9532-6B695759627C}" srcOrd="2" destOrd="0" presId="urn:microsoft.com/office/officeart/2005/8/layout/radial1"/>
    <dgm:cxn modelId="{0F33D6D6-1C9F-43DC-A629-5CCE73978DC7}" type="presParOf" srcId="{4E56AB27-382F-4BD3-8FE5-1D16C63DF387}" destId="{03A364AB-581E-497F-A0FF-C5883A2B0741}" srcOrd="3" destOrd="0" presId="urn:microsoft.com/office/officeart/2005/8/layout/radial1"/>
    <dgm:cxn modelId="{D29F5A35-16C6-4767-8FC1-71E3242C6CEB}" type="presParOf" srcId="{03A364AB-581E-497F-A0FF-C5883A2B0741}" destId="{7FD44B3F-8709-4C4E-B020-E213B17E1A08}" srcOrd="0" destOrd="0" presId="urn:microsoft.com/office/officeart/2005/8/layout/radial1"/>
    <dgm:cxn modelId="{0A3BC97E-23FD-4B32-97D1-92DF41E1791D}" type="presParOf" srcId="{4E56AB27-382F-4BD3-8FE5-1D16C63DF387}" destId="{89C57823-28F6-422F-B94D-C676C8150CA6}" srcOrd="4" destOrd="0" presId="urn:microsoft.com/office/officeart/2005/8/layout/radial1"/>
    <dgm:cxn modelId="{A8DC3117-8670-454F-85B7-75BBDF7E908D}" type="presParOf" srcId="{4E56AB27-382F-4BD3-8FE5-1D16C63DF387}" destId="{7914B340-9DDD-484F-AD14-5C0EDF293CB0}" srcOrd="5" destOrd="0" presId="urn:microsoft.com/office/officeart/2005/8/layout/radial1"/>
    <dgm:cxn modelId="{88F2C057-C88D-4AF8-8FD1-710134295163}" type="presParOf" srcId="{7914B340-9DDD-484F-AD14-5C0EDF293CB0}" destId="{7AFA17FE-BF7C-4E8B-A32C-887F9C233E46}" srcOrd="0" destOrd="0" presId="urn:microsoft.com/office/officeart/2005/8/layout/radial1"/>
    <dgm:cxn modelId="{20F4FD5C-8202-4E0E-A270-018FD9949D6A}" type="presParOf" srcId="{4E56AB27-382F-4BD3-8FE5-1D16C63DF387}" destId="{B835E100-7D1E-423A-A993-A9BD0155EB1A}" srcOrd="6" destOrd="0" presId="urn:microsoft.com/office/officeart/2005/8/layout/radial1"/>
    <dgm:cxn modelId="{34FF4487-2627-4790-85AC-77BDD12273EC}" type="presParOf" srcId="{4E56AB27-382F-4BD3-8FE5-1D16C63DF387}" destId="{AB497DC3-083A-4F39-BD4C-AE9386EA9020}" srcOrd="7" destOrd="0" presId="urn:microsoft.com/office/officeart/2005/8/layout/radial1"/>
    <dgm:cxn modelId="{8C25D391-5704-4466-9888-A7B6F223C1E6}" type="presParOf" srcId="{AB497DC3-083A-4F39-BD4C-AE9386EA9020}" destId="{84AFF877-0149-4B00-AA8F-5149FF7CDB6E}" srcOrd="0" destOrd="0" presId="urn:microsoft.com/office/officeart/2005/8/layout/radial1"/>
    <dgm:cxn modelId="{E083928B-9DEB-47C1-8828-502693E95F7B}" type="presParOf" srcId="{4E56AB27-382F-4BD3-8FE5-1D16C63DF387}" destId="{915BF9D0-EBBD-4361-818E-F06A98B50DC5}" srcOrd="8" destOrd="0" presId="urn:microsoft.com/office/officeart/2005/8/layout/radial1"/>
    <dgm:cxn modelId="{E4B7A830-9899-49FC-8D50-50133908A2CA}" type="presParOf" srcId="{4E56AB27-382F-4BD3-8FE5-1D16C63DF387}" destId="{3970BA50-6148-42FE-A797-779594BCCFFE}" srcOrd="9" destOrd="0" presId="urn:microsoft.com/office/officeart/2005/8/layout/radial1"/>
    <dgm:cxn modelId="{CEE94DA5-0B1F-4C68-A7B1-447671709938}" type="presParOf" srcId="{3970BA50-6148-42FE-A797-779594BCCFFE}" destId="{DE4E52D2-E016-477A-9C24-A0F6B083ED25}" srcOrd="0" destOrd="0" presId="urn:microsoft.com/office/officeart/2005/8/layout/radial1"/>
    <dgm:cxn modelId="{64B219A2-8BFD-4101-8638-A1757FA8F9F3}" type="presParOf" srcId="{4E56AB27-382F-4BD3-8FE5-1D16C63DF387}" destId="{B3CCFA40-3296-4501-A149-86E31ABE3256}" srcOrd="10" destOrd="0" presId="urn:microsoft.com/office/officeart/2005/8/layout/radial1"/>
  </dgm:cxnLst>
  <dgm:bg/>
  <dgm:whole/>
</dgm:dataModel>
</file>

<file path=ppt/diagrams/data3.xml><?xml version="1.0" encoding="utf-8"?>
<dgm:dataModel xmlns:dgm="http://schemas.openxmlformats.org/drawingml/2006/diagram" xmlns:a="http://schemas.openxmlformats.org/drawingml/2006/main">
  <dgm:ptLst>
    <dgm:pt modelId="{DDEB69A3-C802-4128-9A0B-C2FFBF1FB01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en-US"/>
        </a:p>
      </dgm:t>
    </dgm:pt>
    <dgm:pt modelId="{E92D278E-5241-4A0E-A07F-D47ACB932C05}">
      <dgm:prSet phldrT="[Text]" custT="1"/>
      <dgm:spPr/>
      <dgm:t>
        <a:bodyPr/>
        <a:lstStyle/>
        <a:p>
          <a:r>
            <a:rPr lang="en-US" sz="2800" b="1" dirty="0" smtClean="0">
              <a:solidFill>
                <a:schemeClr val="tx1"/>
              </a:solidFill>
              <a:latin typeface="Times New Roman" pitchFamily="18" charset="0"/>
              <a:cs typeface="Times New Roman" pitchFamily="18" charset="0"/>
            </a:rPr>
            <a:t>Weak grammar usage and structure</a:t>
          </a:r>
          <a:endParaRPr lang="en-US" sz="2800" b="1" dirty="0">
            <a:solidFill>
              <a:schemeClr val="tx1"/>
            </a:solidFill>
            <a:latin typeface="Times New Roman" pitchFamily="18" charset="0"/>
            <a:cs typeface="Times New Roman" pitchFamily="18" charset="0"/>
          </a:endParaRPr>
        </a:p>
      </dgm:t>
    </dgm:pt>
    <dgm:pt modelId="{B0C81A1D-6989-471B-860C-821A143B6DFF}" type="parTrans" cxnId="{41523F5A-4E52-4F01-A121-D65C4BCBB609}">
      <dgm:prSet/>
      <dgm:spPr/>
      <dgm:t>
        <a:bodyPr/>
        <a:lstStyle/>
        <a:p>
          <a:endParaRPr lang="en-US"/>
        </a:p>
      </dgm:t>
    </dgm:pt>
    <dgm:pt modelId="{8342BB29-271B-4B28-90B8-40590CEC4BA5}" type="sibTrans" cxnId="{41523F5A-4E52-4F01-A121-D65C4BCBB609}">
      <dgm:prSet/>
      <dgm:spPr/>
      <dgm:t>
        <a:bodyPr/>
        <a:lstStyle/>
        <a:p>
          <a:endParaRPr lang="en-US"/>
        </a:p>
      </dgm:t>
    </dgm:pt>
    <dgm:pt modelId="{D82849B1-0F9C-414D-BBB8-940A0521523C}">
      <dgm:prSet phldrT="[Text]" custT="1"/>
      <dgm:spPr/>
      <dgm:t>
        <a:bodyPr/>
        <a:lstStyle/>
        <a:p>
          <a:r>
            <a:rPr lang="en-US" sz="3000" b="1" dirty="0" smtClean="0">
              <a:solidFill>
                <a:schemeClr val="tx1"/>
              </a:solidFill>
            </a:rPr>
            <a:t>Poor ideas/ chopped content </a:t>
          </a:r>
          <a:endParaRPr lang="en-US" sz="3000" b="1" dirty="0">
            <a:solidFill>
              <a:schemeClr val="tx1"/>
            </a:solidFill>
          </a:endParaRPr>
        </a:p>
      </dgm:t>
    </dgm:pt>
    <dgm:pt modelId="{61FEF98A-5658-4046-96CD-4CD722B3FA5C}" type="parTrans" cxnId="{B83D4141-DF20-4399-A61E-43BD7C3C8F44}">
      <dgm:prSet/>
      <dgm:spPr/>
      <dgm:t>
        <a:bodyPr/>
        <a:lstStyle/>
        <a:p>
          <a:endParaRPr lang="en-US"/>
        </a:p>
      </dgm:t>
    </dgm:pt>
    <dgm:pt modelId="{35F703C8-4D64-44E9-887B-05F8D030FC19}" type="sibTrans" cxnId="{B83D4141-DF20-4399-A61E-43BD7C3C8F44}">
      <dgm:prSet/>
      <dgm:spPr/>
      <dgm:t>
        <a:bodyPr/>
        <a:lstStyle/>
        <a:p>
          <a:endParaRPr lang="en-US"/>
        </a:p>
      </dgm:t>
    </dgm:pt>
    <dgm:pt modelId="{2551FC5E-E64D-49F6-9A34-C440695EAC3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700"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solidFill>
                <a:schemeClr val="tx1"/>
              </a:solidFill>
              <a:latin typeface="Times New Roman" pitchFamily="18" charset="0"/>
              <a:cs typeface="Times New Roman" pitchFamily="18" charset="0"/>
            </a:rPr>
            <a:t>Poor vocabulary knowledge</a:t>
          </a:r>
          <a:endParaRPr lang="en-US" sz="2000" b="1" dirty="0" smtClean="0">
            <a:solidFill>
              <a:schemeClr val="tx1"/>
            </a:solidFill>
            <a:latin typeface="Times New Roman" pitchFamily="18" charset="0"/>
            <a:cs typeface="Times New Roman" pitchFamily="18" charset="0"/>
          </a:endParaRPr>
        </a:p>
        <a:p>
          <a:pPr defTabSz="1333500">
            <a:lnSpc>
              <a:spcPct val="90000"/>
            </a:lnSpc>
            <a:spcBef>
              <a:spcPct val="0"/>
            </a:spcBef>
            <a:spcAft>
              <a:spcPct val="35000"/>
            </a:spcAft>
          </a:pPr>
          <a:endParaRPr lang="en-US" sz="1700" dirty="0">
            <a:solidFill>
              <a:schemeClr val="tx1"/>
            </a:solidFill>
          </a:endParaRPr>
        </a:p>
      </dgm:t>
    </dgm:pt>
    <dgm:pt modelId="{A6121C0C-6377-428F-8377-66F820D76E52}" type="parTrans" cxnId="{8ED05837-14E3-401D-B3FF-B8E4DC3C1203}">
      <dgm:prSet/>
      <dgm:spPr/>
      <dgm:t>
        <a:bodyPr/>
        <a:lstStyle/>
        <a:p>
          <a:endParaRPr lang="en-US"/>
        </a:p>
      </dgm:t>
    </dgm:pt>
    <dgm:pt modelId="{0F8D5324-FB67-485A-BB86-44D16E7EEF27}" type="sibTrans" cxnId="{8ED05837-14E3-401D-B3FF-B8E4DC3C1203}">
      <dgm:prSet/>
      <dgm:spPr/>
      <dgm:t>
        <a:bodyPr/>
        <a:lstStyle/>
        <a:p>
          <a:endParaRPr lang="en-US"/>
        </a:p>
      </dgm:t>
    </dgm:pt>
    <dgm:pt modelId="{192218B6-16DA-4F29-BC2E-9B9CCAB41B82}">
      <dgm:prSet custT="1"/>
      <dgm:spPr/>
      <dgm:t>
        <a:bodyPr/>
        <a:lstStyle/>
        <a:p>
          <a:r>
            <a:rPr lang="en-US" sz="3200" b="1" dirty="0" smtClean="0">
              <a:solidFill>
                <a:schemeClr val="tx1"/>
              </a:solidFill>
              <a:latin typeface="Times New Roman" pitchFamily="18" charset="0"/>
              <a:cs typeface="Times New Roman" pitchFamily="18" charset="0"/>
            </a:rPr>
            <a:t>Vagueness of content</a:t>
          </a:r>
          <a:endParaRPr lang="en-US" sz="3200" b="1" dirty="0">
            <a:solidFill>
              <a:schemeClr val="tx1"/>
            </a:solidFill>
            <a:latin typeface="Times New Roman" pitchFamily="18" charset="0"/>
            <a:cs typeface="Times New Roman" pitchFamily="18" charset="0"/>
          </a:endParaRPr>
        </a:p>
      </dgm:t>
    </dgm:pt>
    <dgm:pt modelId="{BF6F7638-4E8D-4448-B37A-FBCE5BA64ADF}" type="parTrans" cxnId="{02CDF9A6-1351-4C4D-8F7B-EB2F1D1987AC}">
      <dgm:prSet/>
      <dgm:spPr/>
      <dgm:t>
        <a:bodyPr/>
        <a:lstStyle/>
        <a:p>
          <a:endParaRPr lang="en-US"/>
        </a:p>
      </dgm:t>
    </dgm:pt>
    <dgm:pt modelId="{DD55C85E-2C1B-4F53-9785-D05313D3E4F0}" type="sibTrans" cxnId="{02CDF9A6-1351-4C4D-8F7B-EB2F1D1987AC}">
      <dgm:prSet/>
      <dgm:spPr/>
      <dgm:t>
        <a:bodyPr/>
        <a:lstStyle/>
        <a:p>
          <a:endParaRPr lang="en-US"/>
        </a:p>
      </dgm:t>
    </dgm:pt>
    <dgm:pt modelId="{EA413FB7-0708-4D60-9152-181DD54E1A2E}">
      <dgm:prSet custT="1"/>
      <dgm:spPr/>
      <dgm:t>
        <a:bodyPr/>
        <a:lstStyle/>
        <a:p>
          <a:r>
            <a:rPr lang="en-US" sz="2400" b="1" dirty="0" smtClean="0">
              <a:solidFill>
                <a:schemeClr val="tx1"/>
              </a:solidFill>
            </a:rPr>
            <a:t>Spelling Errors &amp; poor orthographic knowledge</a:t>
          </a:r>
          <a:endParaRPr lang="en-US" sz="2400" b="1" dirty="0">
            <a:solidFill>
              <a:schemeClr val="tx1"/>
            </a:solidFill>
          </a:endParaRPr>
        </a:p>
      </dgm:t>
    </dgm:pt>
    <dgm:pt modelId="{377DDDDE-EE14-4E95-B8CD-54EA9F46D98E}" type="parTrans" cxnId="{FAC77932-F637-4F2C-B153-9A177B7AD9B8}">
      <dgm:prSet/>
      <dgm:spPr/>
      <dgm:t>
        <a:bodyPr/>
        <a:lstStyle/>
        <a:p>
          <a:endParaRPr lang="en-US"/>
        </a:p>
      </dgm:t>
    </dgm:pt>
    <dgm:pt modelId="{97B8EA15-489A-4216-9AD3-9CFAA238C363}" type="sibTrans" cxnId="{FAC77932-F637-4F2C-B153-9A177B7AD9B8}">
      <dgm:prSet/>
      <dgm:spPr/>
      <dgm:t>
        <a:bodyPr/>
        <a:lstStyle/>
        <a:p>
          <a:endParaRPr lang="en-US"/>
        </a:p>
      </dgm:t>
    </dgm:pt>
    <dgm:pt modelId="{7E55F625-6BD1-4BF6-B323-37F24BE32E29}" type="pres">
      <dgm:prSet presAssocID="{DDEB69A3-C802-4128-9A0B-C2FFBF1FB017}" presName="linear" presStyleCnt="0">
        <dgm:presLayoutVars>
          <dgm:dir/>
          <dgm:animLvl val="lvl"/>
          <dgm:resizeHandles val="exact"/>
        </dgm:presLayoutVars>
      </dgm:prSet>
      <dgm:spPr/>
      <dgm:t>
        <a:bodyPr/>
        <a:lstStyle/>
        <a:p>
          <a:endParaRPr lang="en-US"/>
        </a:p>
      </dgm:t>
    </dgm:pt>
    <dgm:pt modelId="{379CACB5-8490-4A8E-86CE-7E9F69ADAE85}" type="pres">
      <dgm:prSet presAssocID="{E92D278E-5241-4A0E-A07F-D47ACB932C05}" presName="parentLin" presStyleCnt="0"/>
      <dgm:spPr/>
      <dgm:t>
        <a:bodyPr/>
        <a:lstStyle/>
        <a:p>
          <a:endParaRPr lang="en-US"/>
        </a:p>
      </dgm:t>
    </dgm:pt>
    <dgm:pt modelId="{55A444B2-577D-4EDD-92F9-6FB35FED2177}" type="pres">
      <dgm:prSet presAssocID="{E92D278E-5241-4A0E-A07F-D47ACB932C05}" presName="parentLeftMargin" presStyleLbl="node1" presStyleIdx="0" presStyleCnt="5"/>
      <dgm:spPr/>
      <dgm:t>
        <a:bodyPr/>
        <a:lstStyle/>
        <a:p>
          <a:endParaRPr lang="en-US"/>
        </a:p>
      </dgm:t>
    </dgm:pt>
    <dgm:pt modelId="{1A94F50A-DBE8-4D49-B9CF-096C9F056CF5}" type="pres">
      <dgm:prSet presAssocID="{E92D278E-5241-4A0E-A07F-D47ACB932C05}" presName="parentText" presStyleLbl="node1" presStyleIdx="0" presStyleCnt="5" custScaleX="110681">
        <dgm:presLayoutVars>
          <dgm:chMax val="0"/>
          <dgm:bulletEnabled val="1"/>
        </dgm:presLayoutVars>
      </dgm:prSet>
      <dgm:spPr/>
      <dgm:t>
        <a:bodyPr/>
        <a:lstStyle/>
        <a:p>
          <a:endParaRPr lang="en-US"/>
        </a:p>
      </dgm:t>
    </dgm:pt>
    <dgm:pt modelId="{0D19142B-6C7B-48AB-99A9-DCFAC3B47996}" type="pres">
      <dgm:prSet presAssocID="{E92D278E-5241-4A0E-A07F-D47ACB932C05}" presName="negativeSpace" presStyleCnt="0"/>
      <dgm:spPr/>
      <dgm:t>
        <a:bodyPr/>
        <a:lstStyle/>
        <a:p>
          <a:endParaRPr lang="en-US"/>
        </a:p>
      </dgm:t>
    </dgm:pt>
    <dgm:pt modelId="{03210FEE-7C7E-4E34-AC03-30094AB854C6}" type="pres">
      <dgm:prSet presAssocID="{E92D278E-5241-4A0E-A07F-D47ACB932C05}" presName="childText" presStyleLbl="conFgAcc1" presStyleIdx="0" presStyleCnt="5">
        <dgm:presLayoutVars>
          <dgm:bulletEnabled val="1"/>
        </dgm:presLayoutVars>
      </dgm:prSet>
      <dgm:spPr/>
      <dgm:t>
        <a:bodyPr/>
        <a:lstStyle/>
        <a:p>
          <a:endParaRPr lang="en-US"/>
        </a:p>
      </dgm:t>
    </dgm:pt>
    <dgm:pt modelId="{749120CC-19D2-4A8D-96DD-108D90B8EDF7}" type="pres">
      <dgm:prSet presAssocID="{8342BB29-271B-4B28-90B8-40590CEC4BA5}" presName="spaceBetweenRectangles" presStyleCnt="0"/>
      <dgm:spPr/>
      <dgm:t>
        <a:bodyPr/>
        <a:lstStyle/>
        <a:p>
          <a:endParaRPr lang="en-US"/>
        </a:p>
      </dgm:t>
    </dgm:pt>
    <dgm:pt modelId="{092FF99B-19D6-4795-8DA6-18BAB8E7B94A}" type="pres">
      <dgm:prSet presAssocID="{192218B6-16DA-4F29-BC2E-9B9CCAB41B82}" presName="parentLin" presStyleCnt="0"/>
      <dgm:spPr/>
      <dgm:t>
        <a:bodyPr/>
        <a:lstStyle/>
        <a:p>
          <a:endParaRPr lang="en-US"/>
        </a:p>
      </dgm:t>
    </dgm:pt>
    <dgm:pt modelId="{9546DBD5-6C9E-420A-8B9C-E5C538FD5C57}" type="pres">
      <dgm:prSet presAssocID="{192218B6-16DA-4F29-BC2E-9B9CCAB41B82}" presName="parentLeftMargin" presStyleLbl="node1" presStyleIdx="0" presStyleCnt="5"/>
      <dgm:spPr/>
      <dgm:t>
        <a:bodyPr/>
        <a:lstStyle/>
        <a:p>
          <a:endParaRPr lang="en-US"/>
        </a:p>
      </dgm:t>
    </dgm:pt>
    <dgm:pt modelId="{90508712-48B6-4471-B8F3-294829BA2BA9}" type="pres">
      <dgm:prSet presAssocID="{192218B6-16DA-4F29-BC2E-9B9CCAB41B82}" presName="parentText" presStyleLbl="node1" presStyleIdx="1" presStyleCnt="5" custScaleX="107343">
        <dgm:presLayoutVars>
          <dgm:chMax val="0"/>
          <dgm:bulletEnabled val="1"/>
        </dgm:presLayoutVars>
      </dgm:prSet>
      <dgm:spPr/>
      <dgm:t>
        <a:bodyPr/>
        <a:lstStyle/>
        <a:p>
          <a:endParaRPr lang="en-US"/>
        </a:p>
      </dgm:t>
    </dgm:pt>
    <dgm:pt modelId="{63709558-3D7D-47EC-B80E-00566D409478}" type="pres">
      <dgm:prSet presAssocID="{192218B6-16DA-4F29-BC2E-9B9CCAB41B82}" presName="negativeSpace" presStyleCnt="0"/>
      <dgm:spPr/>
      <dgm:t>
        <a:bodyPr/>
        <a:lstStyle/>
        <a:p>
          <a:endParaRPr lang="en-US"/>
        </a:p>
      </dgm:t>
    </dgm:pt>
    <dgm:pt modelId="{65A14EC2-F7D2-4F27-93D8-5E186FE959C8}" type="pres">
      <dgm:prSet presAssocID="{192218B6-16DA-4F29-BC2E-9B9CCAB41B82}" presName="childText" presStyleLbl="conFgAcc1" presStyleIdx="1" presStyleCnt="5">
        <dgm:presLayoutVars>
          <dgm:bulletEnabled val="1"/>
        </dgm:presLayoutVars>
      </dgm:prSet>
      <dgm:spPr/>
      <dgm:t>
        <a:bodyPr/>
        <a:lstStyle/>
        <a:p>
          <a:endParaRPr lang="en-US"/>
        </a:p>
      </dgm:t>
    </dgm:pt>
    <dgm:pt modelId="{D0105FF5-D31A-4DF0-9E79-4A0BC451C02D}" type="pres">
      <dgm:prSet presAssocID="{DD55C85E-2C1B-4F53-9785-D05313D3E4F0}" presName="spaceBetweenRectangles" presStyleCnt="0"/>
      <dgm:spPr/>
      <dgm:t>
        <a:bodyPr/>
        <a:lstStyle/>
        <a:p>
          <a:endParaRPr lang="en-US"/>
        </a:p>
      </dgm:t>
    </dgm:pt>
    <dgm:pt modelId="{D2896666-BF70-41A8-9C8C-1E1465CB407F}" type="pres">
      <dgm:prSet presAssocID="{D82849B1-0F9C-414D-BBB8-940A0521523C}" presName="parentLin" presStyleCnt="0"/>
      <dgm:spPr/>
      <dgm:t>
        <a:bodyPr/>
        <a:lstStyle/>
        <a:p>
          <a:endParaRPr lang="en-US"/>
        </a:p>
      </dgm:t>
    </dgm:pt>
    <dgm:pt modelId="{C7124B66-3290-4F3F-AFFE-C29E1060716F}" type="pres">
      <dgm:prSet presAssocID="{D82849B1-0F9C-414D-BBB8-940A0521523C}" presName="parentLeftMargin" presStyleLbl="node1" presStyleIdx="1" presStyleCnt="5"/>
      <dgm:spPr/>
      <dgm:t>
        <a:bodyPr/>
        <a:lstStyle/>
        <a:p>
          <a:endParaRPr lang="en-US"/>
        </a:p>
      </dgm:t>
    </dgm:pt>
    <dgm:pt modelId="{4A29F78F-BE1F-4287-B7E0-DB6A22D14A7B}" type="pres">
      <dgm:prSet presAssocID="{D82849B1-0F9C-414D-BBB8-940A0521523C}" presName="parentText" presStyleLbl="node1" presStyleIdx="2" presStyleCnt="5" custScaleX="107343">
        <dgm:presLayoutVars>
          <dgm:chMax val="0"/>
          <dgm:bulletEnabled val="1"/>
        </dgm:presLayoutVars>
      </dgm:prSet>
      <dgm:spPr/>
      <dgm:t>
        <a:bodyPr/>
        <a:lstStyle/>
        <a:p>
          <a:endParaRPr lang="en-US"/>
        </a:p>
      </dgm:t>
    </dgm:pt>
    <dgm:pt modelId="{F1692C0C-A326-4019-A598-248DC6910F89}" type="pres">
      <dgm:prSet presAssocID="{D82849B1-0F9C-414D-BBB8-940A0521523C}" presName="negativeSpace" presStyleCnt="0"/>
      <dgm:spPr/>
      <dgm:t>
        <a:bodyPr/>
        <a:lstStyle/>
        <a:p>
          <a:endParaRPr lang="en-US"/>
        </a:p>
      </dgm:t>
    </dgm:pt>
    <dgm:pt modelId="{F3B135E8-06B5-403E-A9C9-EB41B1BD4F7F}" type="pres">
      <dgm:prSet presAssocID="{D82849B1-0F9C-414D-BBB8-940A0521523C}" presName="childText" presStyleLbl="conFgAcc1" presStyleIdx="2" presStyleCnt="5">
        <dgm:presLayoutVars>
          <dgm:bulletEnabled val="1"/>
        </dgm:presLayoutVars>
      </dgm:prSet>
      <dgm:spPr/>
      <dgm:t>
        <a:bodyPr/>
        <a:lstStyle/>
        <a:p>
          <a:endParaRPr lang="en-US"/>
        </a:p>
      </dgm:t>
    </dgm:pt>
    <dgm:pt modelId="{623559E4-3272-4B7A-9F10-94B7E30D5CF7}" type="pres">
      <dgm:prSet presAssocID="{35F703C8-4D64-44E9-887B-05F8D030FC19}" presName="spaceBetweenRectangles" presStyleCnt="0"/>
      <dgm:spPr/>
      <dgm:t>
        <a:bodyPr/>
        <a:lstStyle/>
        <a:p>
          <a:endParaRPr lang="en-US"/>
        </a:p>
      </dgm:t>
    </dgm:pt>
    <dgm:pt modelId="{BE1BBF10-00EF-422A-8CC9-BB8B39EC329F}" type="pres">
      <dgm:prSet presAssocID="{2551FC5E-E64D-49F6-9A34-C440695EAC35}" presName="parentLin" presStyleCnt="0"/>
      <dgm:spPr/>
      <dgm:t>
        <a:bodyPr/>
        <a:lstStyle/>
        <a:p>
          <a:endParaRPr lang="en-US"/>
        </a:p>
      </dgm:t>
    </dgm:pt>
    <dgm:pt modelId="{0E09A63A-C141-476F-B656-99F88C34CDEC}" type="pres">
      <dgm:prSet presAssocID="{2551FC5E-E64D-49F6-9A34-C440695EAC35}" presName="parentLeftMargin" presStyleLbl="node1" presStyleIdx="2" presStyleCnt="5"/>
      <dgm:spPr/>
      <dgm:t>
        <a:bodyPr/>
        <a:lstStyle/>
        <a:p>
          <a:endParaRPr lang="en-US"/>
        </a:p>
      </dgm:t>
    </dgm:pt>
    <dgm:pt modelId="{1E539924-CBF1-438A-ABC0-8FE199E22EBF}" type="pres">
      <dgm:prSet presAssocID="{2551FC5E-E64D-49F6-9A34-C440695EAC35}" presName="parentText" presStyleLbl="node1" presStyleIdx="3" presStyleCnt="5" custScaleX="107820" custScaleY="99864">
        <dgm:presLayoutVars>
          <dgm:chMax val="0"/>
          <dgm:bulletEnabled val="1"/>
        </dgm:presLayoutVars>
      </dgm:prSet>
      <dgm:spPr/>
      <dgm:t>
        <a:bodyPr/>
        <a:lstStyle/>
        <a:p>
          <a:endParaRPr lang="en-US"/>
        </a:p>
      </dgm:t>
    </dgm:pt>
    <dgm:pt modelId="{05423238-BD8F-4DBE-8911-DB79B2A245C6}" type="pres">
      <dgm:prSet presAssocID="{2551FC5E-E64D-49F6-9A34-C440695EAC35}" presName="negativeSpace" presStyleCnt="0"/>
      <dgm:spPr/>
      <dgm:t>
        <a:bodyPr/>
        <a:lstStyle/>
        <a:p>
          <a:endParaRPr lang="en-US"/>
        </a:p>
      </dgm:t>
    </dgm:pt>
    <dgm:pt modelId="{698D8886-78D6-4EB0-AAF7-732ED7BB4057}" type="pres">
      <dgm:prSet presAssocID="{2551FC5E-E64D-49F6-9A34-C440695EAC35}" presName="childText" presStyleLbl="conFgAcc1" presStyleIdx="3" presStyleCnt="5">
        <dgm:presLayoutVars>
          <dgm:bulletEnabled val="1"/>
        </dgm:presLayoutVars>
      </dgm:prSet>
      <dgm:spPr/>
      <dgm:t>
        <a:bodyPr/>
        <a:lstStyle/>
        <a:p>
          <a:endParaRPr lang="en-US"/>
        </a:p>
      </dgm:t>
    </dgm:pt>
    <dgm:pt modelId="{F40E6F18-DFA6-4D03-97D8-BC808952ABFD}" type="pres">
      <dgm:prSet presAssocID="{0F8D5324-FB67-485A-BB86-44D16E7EEF27}" presName="spaceBetweenRectangles" presStyleCnt="0"/>
      <dgm:spPr/>
      <dgm:t>
        <a:bodyPr/>
        <a:lstStyle/>
        <a:p>
          <a:endParaRPr lang="en-US"/>
        </a:p>
      </dgm:t>
    </dgm:pt>
    <dgm:pt modelId="{AC3CABC8-66E9-46E7-8FD4-7A2610F52579}" type="pres">
      <dgm:prSet presAssocID="{EA413FB7-0708-4D60-9152-181DD54E1A2E}" presName="parentLin" presStyleCnt="0"/>
      <dgm:spPr/>
      <dgm:t>
        <a:bodyPr/>
        <a:lstStyle/>
        <a:p>
          <a:endParaRPr lang="en-US"/>
        </a:p>
      </dgm:t>
    </dgm:pt>
    <dgm:pt modelId="{CAAA1A9C-28E8-4E5A-957A-67146632DFBE}" type="pres">
      <dgm:prSet presAssocID="{EA413FB7-0708-4D60-9152-181DD54E1A2E}" presName="parentLeftMargin" presStyleLbl="node1" presStyleIdx="3" presStyleCnt="5"/>
      <dgm:spPr/>
      <dgm:t>
        <a:bodyPr/>
        <a:lstStyle/>
        <a:p>
          <a:endParaRPr lang="en-US"/>
        </a:p>
      </dgm:t>
    </dgm:pt>
    <dgm:pt modelId="{95EBAB76-E562-44C8-800A-0BBFDEA51978}" type="pres">
      <dgm:prSet presAssocID="{EA413FB7-0708-4D60-9152-181DD54E1A2E}" presName="parentText" presStyleLbl="node1" presStyleIdx="4" presStyleCnt="5" custScaleX="108011">
        <dgm:presLayoutVars>
          <dgm:chMax val="0"/>
          <dgm:bulletEnabled val="1"/>
        </dgm:presLayoutVars>
      </dgm:prSet>
      <dgm:spPr/>
      <dgm:t>
        <a:bodyPr/>
        <a:lstStyle/>
        <a:p>
          <a:endParaRPr lang="en-US"/>
        </a:p>
      </dgm:t>
    </dgm:pt>
    <dgm:pt modelId="{A7DA8BF1-D9B4-4142-A7C3-83E0035A6604}" type="pres">
      <dgm:prSet presAssocID="{EA413FB7-0708-4D60-9152-181DD54E1A2E}" presName="negativeSpace" presStyleCnt="0"/>
      <dgm:spPr/>
      <dgm:t>
        <a:bodyPr/>
        <a:lstStyle/>
        <a:p>
          <a:endParaRPr lang="en-US"/>
        </a:p>
      </dgm:t>
    </dgm:pt>
    <dgm:pt modelId="{4D844370-ECB4-460C-A21B-74A943ED8B52}" type="pres">
      <dgm:prSet presAssocID="{EA413FB7-0708-4D60-9152-181DD54E1A2E}" presName="childText" presStyleLbl="conFgAcc1" presStyleIdx="4" presStyleCnt="5">
        <dgm:presLayoutVars>
          <dgm:bulletEnabled val="1"/>
        </dgm:presLayoutVars>
      </dgm:prSet>
      <dgm:spPr/>
      <dgm:t>
        <a:bodyPr/>
        <a:lstStyle/>
        <a:p>
          <a:endParaRPr lang="en-US"/>
        </a:p>
      </dgm:t>
    </dgm:pt>
  </dgm:ptLst>
  <dgm:cxnLst>
    <dgm:cxn modelId="{8BE48CC8-4867-4934-93C6-B413AFF3A375}" type="presOf" srcId="{D82849B1-0F9C-414D-BBB8-940A0521523C}" destId="{C7124B66-3290-4F3F-AFFE-C29E1060716F}" srcOrd="0" destOrd="0" presId="urn:microsoft.com/office/officeart/2005/8/layout/list1"/>
    <dgm:cxn modelId="{7710EF75-0AF9-4A64-B6F8-3FADD4DE3D4A}" type="presOf" srcId="{DDEB69A3-C802-4128-9A0B-C2FFBF1FB017}" destId="{7E55F625-6BD1-4BF6-B323-37F24BE32E29}" srcOrd="0" destOrd="0" presId="urn:microsoft.com/office/officeart/2005/8/layout/list1"/>
    <dgm:cxn modelId="{0789C28F-3783-470C-A147-D588CC3C3119}" type="presOf" srcId="{EA413FB7-0708-4D60-9152-181DD54E1A2E}" destId="{95EBAB76-E562-44C8-800A-0BBFDEA51978}" srcOrd="1" destOrd="0" presId="urn:microsoft.com/office/officeart/2005/8/layout/list1"/>
    <dgm:cxn modelId="{8ED05837-14E3-401D-B3FF-B8E4DC3C1203}" srcId="{DDEB69A3-C802-4128-9A0B-C2FFBF1FB017}" destId="{2551FC5E-E64D-49F6-9A34-C440695EAC35}" srcOrd="3" destOrd="0" parTransId="{A6121C0C-6377-428F-8377-66F820D76E52}" sibTransId="{0F8D5324-FB67-485A-BB86-44D16E7EEF27}"/>
    <dgm:cxn modelId="{02CDF9A6-1351-4C4D-8F7B-EB2F1D1987AC}" srcId="{DDEB69A3-C802-4128-9A0B-C2FFBF1FB017}" destId="{192218B6-16DA-4F29-BC2E-9B9CCAB41B82}" srcOrd="1" destOrd="0" parTransId="{BF6F7638-4E8D-4448-B37A-FBCE5BA64ADF}" sibTransId="{DD55C85E-2C1B-4F53-9785-D05313D3E4F0}"/>
    <dgm:cxn modelId="{77748EF4-AD68-4D38-82AC-CF0DAD6E6259}" type="presOf" srcId="{2551FC5E-E64D-49F6-9A34-C440695EAC35}" destId="{1E539924-CBF1-438A-ABC0-8FE199E22EBF}" srcOrd="1" destOrd="0" presId="urn:microsoft.com/office/officeart/2005/8/layout/list1"/>
    <dgm:cxn modelId="{FAC77932-F637-4F2C-B153-9A177B7AD9B8}" srcId="{DDEB69A3-C802-4128-9A0B-C2FFBF1FB017}" destId="{EA413FB7-0708-4D60-9152-181DD54E1A2E}" srcOrd="4" destOrd="0" parTransId="{377DDDDE-EE14-4E95-B8CD-54EA9F46D98E}" sibTransId="{97B8EA15-489A-4216-9AD3-9CFAA238C363}"/>
    <dgm:cxn modelId="{41523F5A-4E52-4F01-A121-D65C4BCBB609}" srcId="{DDEB69A3-C802-4128-9A0B-C2FFBF1FB017}" destId="{E92D278E-5241-4A0E-A07F-D47ACB932C05}" srcOrd="0" destOrd="0" parTransId="{B0C81A1D-6989-471B-860C-821A143B6DFF}" sibTransId="{8342BB29-271B-4B28-90B8-40590CEC4BA5}"/>
    <dgm:cxn modelId="{C82411B0-2DD1-450A-9699-A7B52B08BD1D}" type="presOf" srcId="{E92D278E-5241-4A0E-A07F-D47ACB932C05}" destId="{1A94F50A-DBE8-4D49-B9CF-096C9F056CF5}" srcOrd="1" destOrd="0" presId="urn:microsoft.com/office/officeart/2005/8/layout/list1"/>
    <dgm:cxn modelId="{50DBD71A-3373-4A1F-9470-6A56FCB99C25}" type="presOf" srcId="{2551FC5E-E64D-49F6-9A34-C440695EAC35}" destId="{0E09A63A-C141-476F-B656-99F88C34CDEC}" srcOrd="0" destOrd="0" presId="urn:microsoft.com/office/officeart/2005/8/layout/list1"/>
    <dgm:cxn modelId="{84AAD25A-ACF0-4FFF-A1E4-0F0351AF924C}" type="presOf" srcId="{D82849B1-0F9C-414D-BBB8-940A0521523C}" destId="{4A29F78F-BE1F-4287-B7E0-DB6A22D14A7B}" srcOrd="1" destOrd="0" presId="urn:microsoft.com/office/officeart/2005/8/layout/list1"/>
    <dgm:cxn modelId="{35296E00-5E2D-4839-BA3D-9BD9D7FF3465}" type="presOf" srcId="{E92D278E-5241-4A0E-A07F-D47ACB932C05}" destId="{55A444B2-577D-4EDD-92F9-6FB35FED2177}" srcOrd="0" destOrd="0" presId="urn:microsoft.com/office/officeart/2005/8/layout/list1"/>
    <dgm:cxn modelId="{8DB56AB5-00D9-4DFA-8178-6850EB23C1C7}" type="presOf" srcId="{192218B6-16DA-4F29-BC2E-9B9CCAB41B82}" destId="{9546DBD5-6C9E-420A-8B9C-E5C538FD5C57}" srcOrd="0" destOrd="0" presId="urn:microsoft.com/office/officeart/2005/8/layout/list1"/>
    <dgm:cxn modelId="{4C8B88F9-6FE7-4190-A853-80175852AE16}" type="presOf" srcId="{192218B6-16DA-4F29-BC2E-9B9CCAB41B82}" destId="{90508712-48B6-4471-B8F3-294829BA2BA9}" srcOrd="1" destOrd="0" presId="urn:microsoft.com/office/officeart/2005/8/layout/list1"/>
    <dgm:cxn modelId="{D04876FC-F6CA-4052-887F-F68B185EC343}" type="presOf" srcId="{EA413FB7-0708-4D60-9152-181DD54E1A2E}" destId="{CAAA1A9C-28E8-4E5A-957A-67146632DFBE}" srcOrd="0" destOrd="0" presId="urn:microsoft.com/office/officeart/2005/8/layout/list1"/>
    <dgm:cxn modelId="{B83D4141-DF20-4399-A61E-43BD7C3C8F44}" srcId="{DDEB69A3-C802-4128-9A0B-C2FFBF1FB017}" destId="{D82849B1-0F9C-414D-BBB8-940A0521523C}" srcOrd="2" destOrd="0" parTransId="{61FEF98A-5658-4046-96CD-4CD722B3FA5C}" sibTransId="{35F703C8-4D64-44E9-887B-05F8D030FC19}"/>
    <dgm:cxn modelId="{CBE10F2F-8CCF-468A-A613-72F8662DDC25}" type="presParOf" srcId="{7E55F625-6BD1-4BF6-B323-37F24BE32E29}" destId="{379CACB5-8490-4A8E-86CE-7E9F69ADAE85}" srcOrd="0" destOrd="0" presId="urn:microsoft.com/office/officeart/2005/8/layout/list1"/>
    <dgm:cxn modelId="{87EA46A0-D266-4DE9-A9FF-7E8F3906A999}" type="presParOf" srcId="{379CACB5-8490-4A8E-86CE-7E9F69ADAE85}" destId="{55A444B2-577D-4EDD-92F9-6FB35FED2177}" srcOrd="0" destOrd="0" presId="urn:microsoft.com/office/officeart/2005/8/layout/list1"/>
    <dgm:cxn modelId="{A88237B9-4F49-42AE-9E98-644127E55AFE}" type="presParOf" srcId="{379CACB5-8490-4A8E-86CE-7E9F69ADAE85}" destId="{1A94F50A-DBE8-4D49-B9CF-096C9F056CF5}" srcOrd="1" destOrd="0" presId="urn:microsoft.com/office/officeart/2005/8/layout/list1"/>
    <dgm:cxn modelId="{6DD95523-64CE-41D6-AC36-66158F48D373}" type="presParOf" srcId="{7E55F625-6BD1-4BF6-B323-37F24BE32E29}" destId="{0D19142B-6C7B-48AB-99A9-DCFAC3B47996}" srcOrd="1" destOrd="0" presId="urn:microsoft.com/office/officeart/2005/8/layout/list1"/>
    <dgm:cxn modelId="{685FD519-A8F8-4631-9657-ADA79072FBC8}" type="presParOf" srcId="{7E55F625-6BD1-4BF6-B323-37F24BE32E29}" destId="{03210FEE-7C7E-4E34-AC03-30094AB854C6}" srcOrd="2" destOrd="0" presId="urn:microsoft.com/office/officeart/2005/8/layout/list1"/>
    <dgm:cxn modelId="{FE22ED7D-CE1E-4D80-BAE0-502D9991DE42}" type="presParOf" srcId="{7E55F625-6BD1-4BF6-B323-37F24BE32E29}" destId="{749120CC-19D2-4A8D-96DD-108D90B8EDF7}" srcOrd="3" destOrd="0" presId="urn:microsoft.com/office/officeart/2005/8/layout/list1"/>
    <dgm:cxn modelId="{D2AEBAF1-56CF-4354-8E75-BFD21D21FF52}" type="presParOf" srcId="{7E55F625-6BD1-4BF6-B323-37F24BE32E29}" destId="{092FF99B-19D6-4795-8DA6-18BAB8E7B94A}" srcOrd="4" destOrd="0" presId="urn:microsoft.com/office/officeart/2005/8/layout/list1"/>
    <dgm:cxn modelId="{767D6D77-F31F-42A5-88CE-17F831ABD16B}" type="presParOf" srcId="{092FF99B-19D6-4795-8DA6-18BAB8E7B94A}" destId="{9546DBD5-6C9E-420A-8B9C-E5C538FD5C57}" srcOrd="0" destOrd="0" presId="urn:microsoft.com/office/officeart/2005/8/layout/list1"/>
    <dgm:cxn modelId="{5E4D3375-0F21-48B3-AEAF-60C4283E5E33}" type="presParOf" srcId="{092FF99B-19D6-4795-8DA6-18BAB8E7B94A}" destId="{90508712-48B6-4471-B8F3-294829BA2BA9}" srcOrd="1" destOrd="0" presId="urn:microsoft.com/office/officeart/2005/8/layout/list1"/>
    <dgm:cxn modelId="{B07DA651-081C-421C-8610-D1DD21B7B61C}" type="presParOf" srcId="{7E55F625-6BD1-4BF6-B323-37F24BE32E29}" destId="{63709558-3D7D-47EC-B80E-00566D409478}" srcOrd="5" destOrd="0" presId="urn:microsoft.com/office/officeart/2005/8/layout/list1"/>
    <dgm:cxn modelId="{C70479EF-4F67-466C-A8B5-38EDE31EE415}" type="presParOf" srcId="{7E55F625-6BD1-4BF6-B323-37F24BE32E29}" destId="{65A14EC2-F7D2-4F27-93D8-5E186FE959C8}" srcOrd="6" destOrd="0" presId="urn:microsoft.com/office/officeart/2005/8/layout/list1"/>
    <dgm:cxn modelId="{880DFA6E-58CC-4644-85D6-5FD39AEF1EA5}" type="presParOf" srcId="{7E55F625-6BD1-4BF6-B323-37F24BE32E29}" destId="{D0105FF5-D31A-4DF0-9E79-4A0BC451C02D}" srcOrd="7" destOrd="0" presId="urn:microsoft.com/office/officeart/2005/8/layout/list1"/>
    <dgm:cxn modelId="{E17FF07E-B910-4FB2-8C56-3BBA4AE6CF9A}" type="presParOf" srcId="{7E55F625-6BD1-4BF6-B323-37F24BE32E29}" destId="{D2896666-BF70-41A8-9C8C-1E1465CB407F}" srcOrd="8" destOrd="0" presId="urn:microsoft.com/office/officeart/2005/8/layout/list1"/>
    <dgm:cxn modelId="{A93F4611-8506-4DC2-84A6-DD5942B99AB8}" type="presParOf" srcId="{D2896666-BF70-41A8-9C8C-1E1465CB407F}" destId="{C7124B66-3290-4F3F-AFFE-C29E1060716F}" srcOrd="0" destOrd="0" presId="urn:microsoft.com/office/officeart/2005/8/layout/list1"/>
    <dgm:cxn modelId="{1D9DDFF7-3481-4269-9EB2-5D64D8ADDFA0}" type="presParOf" srcId="{D2896666-BF70-41A8-9C8C-1E1465CB407F}" destId="{4A29F78F-BE1F-4287-B7E0-DB6A22D14A7B}" srcOrd="1" destOrd="0" presId="urn:microsoft.com/office/officeart/2005/8/layout/list1"/>
    <dgm:cxn modelId="{5CE9084A-9CBA-4346-8B55-86E4B75D660D}" type="presParOf" srcId="{7E55F625-6BD1-4BF6-B323-37F24BE32E29}" destId="{F1692C0C-A326-4019-A598-248DC6910F89}" srcOrd="9" destOrd="0" presId="urn:microsoft.com/office/officeart/2005/8/layout/list1"/>
    <dgm:cxn modelId="{E0EE6B86-87AC-437B-9C6A-A572D2A3BD34}" type="presParOf" srcId="{7E55F625-6BD1-4BF6-B323-37F24BE32E29}" destId="{F3B135E8-06B5-403E-A9C9-EB41B1BD4F7F}" srcOrd="10" destOrd="0" presId="urn:microsoft.com/office/officeart/2005/8/layout/list1"/>
    <dgm:cxn modelId="{6CA0330C-ACE6-4728-A5D0-D1E0E4274E6E}" type="presParOf" srcId="{7E55F625-6BD1-4BF6-B323-37F24BE32E29}" destId="{623559E4-3272-4B7A-9F10-94B7E30D5CF7}" srcOrd="11" destOrd="0" presId="urn:microsoft.com/office/officeart/2005/8/layout/list1"/>
    <dgm:cxn modelId="{6C36F669-D334-4D15-B795-34F688D95C39}" type="presParOf" srcId="{7E55F625-6BD1-4BF6-B323-37F24BE32E29}" destId="{BE1BBF10-00EF-422A-8CC9-BB8B39EC329F}" srcOrd="12" destOrd="0" presId="urn:microsoft.com/office/officeart/2005/8/layout/list1"/>
    <dgm:cxn modelId="{CFB7A478-9547-4AAE-9CDA-C82A54306E08}" type="presParOf" srcId="{BE1BBF10-00EF-422A-8CC9-BB8B39EC329F}" destId="{0E09A63A-C141-476F-B656-99F88C34CDEC}" srcOrd="0" destOrd="0" presId="urn:microsoft.com/office/officeart/2005/8/layout/list1"/>
    <dgm:cxn modelId="{006EB276-BF6B-44EB-8DBB-DDE661CFB16F}" type="presParOf" srcId="{BE1BBF10-00EF-422A-8CC9-BB8B39EC329F}" destId="{1E539924-CBF1-438A-ABC0-8FE199E22EBF}" srcOrd="1" destOrd="0" presId="urn:microsoft.com/office/officeart/2005/8/layout/list1"/>
    <dgm:cxn modelId="{E419B10D-A986-4926-AB22-6808137B0998}" type="presParOf" srcId="{7E55F625-6BD1-4BF6-B323-37F24BE32E29}" destId="{05423238-BD8F-4DBE-8911-DB79B2A245C6}" srcOrd="13" destOrd="0" presId="urn:microsoft.com/office/officeart/2005/8/layout/list1"/>
    <dgm:cxn modelId="{76F65294-784A-46DD-84E1-FFE3E2D3CE10}" type="presParOf" srcId="{7E55F625-6BD1-4BF6-B323-37F24BE32E29}" destId="{698D8886-78D6-4EB0-AAF7-732ED7BB4057}" srcOrd="14" destOrd="0" presId="urn:microsoft.com/office/officeart/2005/8/layout/list1"/>
    <dgm:cxn modelId="{C7C2C362-746C-425A-BD2D-A2BCDF168184}" type="presParOf" srcId="{7E55F625-6BD1-4BF6-B323-37F24BE32E29}" destId="{F40E6F18-DFA6-4D03-97D8-BC808952ABFD}" srcOrd="15" destOrd="0" presId="urn:microsoft.com/office/officeart/2005/8/layout/list1"/>
    <dgm:cxn modelId="{7CA07B4B-C627-476D-8F5C-590270BC7488}" type="presParOf" srcId="{7E55F625-6BD1-4BF6-B323-37F24BE32E29}" destId="{AC3CABC8-66E9-46E7-8FD4-7A2610F52579}" srcOrd="16" destOrd="0" presId="urn:microsoft.com/office/officeart/2005/8/layout/list1"/>
    <dgm:cxn modelId="{B074A5AB-B418-4FF9-8706-D38798545AA8}" type="presParOf" srcId="{AC3CABC8-66E9-46E7-8FD4-7A2610F52579}" destId="{CAAA1A9C-28E8-4E5A-957A-67146632DFBE}" srcOrd="0" destOrd="0" presId="urn:microsoft.com/office/officeart/2005/8/layout/list1"/>
    <dgm:cxn modelId="{097F9CE7-A29F-40E9-B957-0BCE50D6DB6B}" type="presParOf" srcId="{AC3CABC8-66E9-46E7-8FD4-7A2610F52579}" destId="{95EBAB76-E562-44C8-800A-0BBFDEA51978}" srcOrd="1" destOrd="0" presId="urn:microsoft.com/office/officeart/2005/8/layout/list1"/>
    <dgm:cxn modelId="{04F47F4F-56E2-4BF0-9641-AEB6E886A094}" type="presParOf" srcId="{7E55F625-6BD1-4BF6-B323-37F24BE32E29}" destId="{A7DA8BF1-D9B4-4142-A7C3-83E0035A6604}" srcOrd="17" destOrd="0" presId="urn:microsoft.com/office/officeart/2005/8/layout/list1"/>
    <dgm:cxn modelId="{BC5E7CC9-1373-4730-8189-347774161E74}" type="presParOf" srcId="{7E55F625-6BD1-4BF6-B323-37F24BE32E29}" destId="{4D844370-ECB4-460C-A21B-74A943ED8B52}" srcOrd="18" destOrd="0" presId="urn:microsoft.com/office/officeart/2005/8/layout/list1"/>
  </dgm:cxnLst>
  <dgm:bg/>
  <dgm:whole/>
</dgm:dataModel>
</file>

<file path=ppt/diagrams/data4.xml><?xml version="1.0" encoding="utf-8"?>
<dgm:dataModel xmlns:dgm="http://schemas.openxmlformats.org/drawingml/2006/diagram" xmlns:a="http://schemas.openxmlformats.org/drawingml/2006/main">
  <dgm:ptLst>
    <dgm:pt modelId="{DF217195-0FC6-4C1D-8421-348952D2882D}" type="doc">
      <dgm:prSet loTypeId="urn:microsoft.com/office/officeart/2005/8/layout/vList6" loCatId="process" qsTypeId="urn:microsoft.com/office/officeart/2005/8/quickstyle/3d2" qsCatId="3D" csTypeId="urn:microsoft.com/office/officeart/2005/8/colors/colorful2" csCatId="colorful" phldr="1"/>
      <dgm:spPr/>
      <dgm:t>
        <a:bodyPr/>
        <a:lstStyle/>
        <a:p>
          <a:endParaRPr lang="en-US"/>
        </a:p>
      </dgm:t>
    </dgm:pt>
    <dgm:pt modelId="{6DF72148-5A54-4D91-BB40-1BAF07B5C8FC}">
      <dgm:prSet phldrT="[Text]"/>
      <dgm:spPr/>
      <dgm:t>
        <a:bodyPr/>
        <a:lstStyle/>
        <a:p>
          <a:r>
            <a:rPr lang="en-US" dirty="0" smtClean="0"/>
            <a:t>Receptive Skills:</a:t>
          </a:r>
          <a:endParaRPr lang="en-US" dirty="0"/>
        </a:p>
      </dgm:t>
    </dgm:pt>
    <dgm:pt modelId="{7F6FD685-870D-45DF-9F7D-D1553D8E723E}" type="parTrans" cxnId="{903C88BA-0D91-45CF-ABB2-B9AF89403E5B}">
      <dgm:prSet/>
      <dgm:spPr/>
      <dgm:t>
        <a:bodyPr/>
        <a:lstStyle/>
        <a:p>
          <a:endParaRPr lang="en-US"/>
        </a:p>
      </dgm:t>
    </dgm:pt>
    <dgm:pt modelId="{5B52BAC6-24F9-42A3-9E11-59CC4A7232FC}" type="sibTrans" cxnId="{903C88BA-0D91-45CF-ABB2-B9AF89403E5B}">
      <dgm:prSet/>
      <dgm:spPr/>
      <dgm:t>
        <a:bodyPr/>
        <a:lstStyle/>
        <a:p>
          <a:endParaRPr lang="en-US"/>
        </a:p>
      </dgm:t>
    </dgm:pt>
    <dgm:pt modelId="{0A30600F-3F08-4BCE-AE1F-1466534A5B44}">
      <dgm:prSet phldrT="[Text]"/>
      <dgm:spPr/>
      <dgm:t>
        <a:bodyPr/>
        <a:lstStyle/>
        <a:p>
          <a:r>
            <a:rPr lang="en-US" dirty="0" smtClean="0"/>
            <a:t>Listening Skill</a:t>
          </a:r>
          <a:endParaRPr lang="en-US" dirty="0"/>
        </a:p>
      </dgm:t>
    </dgm:pt>
    <dgm:pt modelId="{06078ECD-355C-427E-9391-57DEE6F4F437}" type="parTrans" cxnId="{6A08B8FF-1A5E-4D41-B0C8-0492D2C01D58}">
      <dgm:prSet/>
      <dgm:spPr/>
      <dgm:t>
        <a:bodyPr/>
        <a:lstStyle/>
        <a:p>
          <a:endParaRPr lang="en-US"/>
        </a:p>
      </dgm:t>
    </dgm:pt>
    <dgm:pt modelId="{55DA709C-600C-467F-982E-B34C2D6A7323}" type="sibTrans" cxnId="{6A08B8FF-1A5E-4D41-B0C8-0492D2C01D58}">
      <dgm:prSet/>
      <dgm:spPr/>
      <dgm:t>
        <a:bodyPr/>
        <a:lstStyle/>
        <a:p>
          <a:endParaRPr lang="en-US"/>
        </a:p>
      </dgm:t>
    </dgm:pt>
    <dgm:pt modelId="{5511B95A-77B5-42CA-B62E-4252BF1C15BE}">
      <dgm:prSet phldrT="[Text]"/>
      <dgm:spPr/>
      <dgm:t>
        <a:bodyPr/>
        <a:lstStyle/>
        <a:p>
          <a:r>
            <a:rPr lang="en-US" dirty="0" smtClean="0"/>
            <a:t>Reading Skill</a:t>
          </a:r>
          <a:endParaRPr lang="en-US" dirty="0"/>
        </a:p>
      </dgm:t>
    </dgm:pt>
    <dgm:pt modelId="{6C5C048D-57D2-4BC2-885D-DF4EC5A05373}" type="parTrans" cxnId="{AC31D7B8-EA08-4524-AF68-80901F5E48EE}">
      <dgm:prSet/>
      <dgm:spPr/>
      <dgm:t>
        <a:bodyPr/>
        <a:lstStyle/>
        <a:p>
          <a:endParaRPr lang="en-US"/>
        </a:p>
      </dgm:t>
    </dgm:pt>
    <dgm:pt modelId="{EC600937-7227-40E2-B57F-F9E548129F90}" type="sibTrans" cxnId="{AC31D7B8-EA08-4524-AF68-80901F5E48EE}">
      <dgm:prSet/>
      <dgm:spPr/>
      <dgm:t>
        <a:bodyPr/>
        <a:lstStyle/>
        <a:p>
          <a:endParaRPr lang="en-US"/>
        </a:p>
      </dgm:t>
    </dgm:pt>
    <dgm:pt modelId="{A75C9F14-E03B-48DD-9959-8C4E01FE3EF7}">
      <dgm:prSet phldrT="[Text]"/>
      <dgm:spPr/>
      <dgm:t>
        <a:bodyPr/>
        <a:lstStyle/>
        <a:p>
          <a:r>
            <a:rPr lang="en-US" dirty="0" smtClean="0"/>
            <a:t>Productive Skills:</a:t>
          </a:r>
          <a:endParaRPr lang="en-US" dirty="0"/>
        </a:p>
      </dgm:t>
    </dgm:pt>
    <dgm:pt modelId="{B24AE3F2-B716-4846-9524-D900DC8BCCDB}" type="parTrans" cxnId="{030FD9FC-940B-4527-9142-FA3384077904}">
      <dgm:prSet/>
      <dgm:spPr/>
      <dgm:t>
        <a:bodyPr/>
        <a:lstStyle/>
        <a:p>
          <a:endParaRPr lang="en-US"/>
        </a:p>
      </dgm:t>
    </dgm:pt>
    <dgm:pt modelId="{2A119227-C4FB-4410-8DAA-458452B587E0}" type="sibTrans" cxnId="{030FD9FC-940B-4527-9142-FA3384077904}">
      <dgm:prSet/>
      <dgm:spPr/>
      <dgm:t>
        <a:bodyPr/>
        <a:lstStyle/>
        <a:p>
          <a:endParaRPr lang="en-US"/>
        </a:p>
      </dgm:t>
    </dgm:pt>
    <dgm:pt modelId="{C73F10D7-F0A1-48A4-9D14-42F247B812E4}">
      <dgm:prSet phldrT="[Text]"/>
      <dgm:spPr/>
      <dgm:t>
        <a:bodyPr/>
        <a:lstStyle/>
        <a:p>
          <a:r>
            <a:rPr lang="en-US" dirty="0" smtClean="0"/>
            <a:t>Speaking Skill</a:t>
          </a:r>
          <a:endParaRPr lang="en-US" dirty="0"/>
        </a:p>
      </dgm:t>
    </dgm:pt>
    <dgm:pt modelId="{242D1518-F2AF-45E5-AB5A-871818330813}" type="parTrans" cxnId="{62827267-DC81-4F3B-9F01-F7573307898F}">
      <dgm:prSet/>
      <dgm:spPr/>
      <dgm:t>
        <a:bodyPr/>
        <a:lstStyle/>
        <a:p>
          <a:endParaRPr lang="en-US"/>
        </a:p>
      </dgm:t>
    </dgm:pt>
    <dgm:pt modelId="{56BB576B-5AF9-4A3E-B2EB-AC4D386A59D8}" type="sibTrans" cxnId="{62827267-DC81-4F3B-9F01-F7573307898F}">
      <dgm:prSet/>
      <dgm:spPr/>
      <dgm:t>
        <a:bodyPr/>
        <a:lstStyle/>
        <a:p>
          <a:endParaRPr lang="en-US"/>
        </a:p>
      </dgm:t>
    </dgm:pt>
    <dgm:pt modelId="{943CAE44-6650-4B4B-8F1A-E9091878E493}">
      <dgm:prSet phldrT="[Text]"/>
      <dgm:spPr/>
      <dgm:t>
        <a:bodyPr/>
        <a:lstStyle/>
        <a:p>
          <a:r>
            <a:rPr lang="en-US" dirty="0" smtClean="0"/>
            <a:t>Writing Skill</a:t>
          </a:r>
          <a:endParaRPr lang="en-US" dirty="0"/>
        </a:p>
      </dgm:t>
    </dgm:pt>
    <dgm:pt modelId="{2B4E32E0-F036-4483-8E58-03D6280B1C16}" type="parTrans" cxnId="{B58A47A2-15A0-477C-91B0-A0B9F832D86B}">
      <dgm:prSet/>
      <dgm:spPr/>
      <dgm:t>
        <a:bodyPr/>
        <a:lstStyle/>
        <a:p>
          <a:endParaRPr lang="en-US"/>
        </a:p>
      </dgm:t>
    </dgm:pt>
    <dgm:pt modelId="{4F9DD9A6-4B5A-4860-93B1-57F541EFD5B1}" type="sibTrans" cxnId="{B58A47A2-15A0-477C-91B0-A0B9F832D86B}">
      <dgm:prSet/>
      <dgm:spPr/>
      <dgm:t>
        <a:bodyPr/>
        <a:lstStyle/>
        <a:p>
          <a:endParaRPr lang="en-US"/>
        </a:p>
      </dgm:t>
    </dgm:pt>
    <dgm:pt modelId="{A6A82E33-7803-4E72-AD45-F11BFBD99870}" type="pres">
      <dgm:prSet presAssocID="{DF217195-0FC6-4C1D-8421-348952D2882D}" presName="Name0" presStyleCnt="0">
        <dgm:presLayoutVars>
          <dgm:dir/>
          <dgm:animLvl val="lvl"/>
          <dgm:resizeHandles/>
        </dgm:presLayoutVars>
      </dgm:prSet>
      <dgm:spPr/>
      <dgm:t>
        <a:bodyPr/>
        <a:lstStyle/>
        <a:p>
          <a:endParaRPr lang="en-US"/>
        </a:p>
      </dgm:t>
    </dgm:pt>
    <dgm:pt modelId="{7CCF93CE-ADE5-4BD3-B119-4266ECE506F1}" type="pres">
      <dgm:prSet presAssocID="{6DF72148-5A54-4D91-BB40-1BAF07B5C8FC}" presName="linNode" presStyleCnt="0"/>
      <dgm:spPr/>
      <dgm:t>
        <a:bodyPr/>
        <a:lstStyle/>
        <a:p>
          <a:endParaRPr lang="en-US"/>
        </a:p>
      </dgm:t>
    </dgm:pt>
    <dgm:pt modelId="{D463B613-3CB8-4651-81A3-4823C4DDA714}" type="pres">
      <dgm:prSet presAssocID="{6DF72148-5A54-4D91-BB40-1BAF07B5C8FC}" presName="parentShp" presStyleLbl="node1" presStyleIdx="0" presStyleCnt="2" custScaleY="73951" custLinFactNeighborY="-5173">
        <dgm:presLayoutVars>
          <dgm:bulletEnabled val="1"/>
        </dgm:presLayoutVars>
      </dgm:prSet>
      <dgm:spPr/>
      <dgm:t>
        <a:bodyPr/>
        <a:lstStyle/>
        <a:p>
          <a:endParaRPr lang="en-US"/>
        </a:p>
      </dgm:t>
    </dgm:pt>
    <dgm:pt modelId="{4460B576-8EC5-477D-A294-ED1F2DC6C0D7}" type="pres">
      <dgm:prSet presAssocID="{6DF72148-5A54-4D91-BB40-1BAF07B5C8FC}" presName="childShp" presStyleLbl="bgAccFollowNode1" presStyleIdx="0" presStyleCnt="2">
        <dgm:presLayoutVars>
          <dgm:bulletEnabled val="1"/>
        </dgm:presLayoutVars>
      </dgm:prSet>
      <dgm:spPr/>
      <dgm:t>
        <a:bodyPr/>
        <a:lstStyle/>
        <a:p>
          <a:endParaRPr lang="en-US"/>
        </a:p>
      </dgm:t>
    </dgm:pt>
    <dgm:pt modelId="{DF129B9C-734C-40FE-BEE3-26FF146488A2}" type="pres">
      <dgm:prSet presAssocID="{5B52BAC6-24F9-42A3-9E11-59CC4A7232FC}" presName="spacing" presStyleCnt="0"/>
      <dgm:spPr/>
      <dgm:t>
        <a:bodyPr/>
        <a:lstStyle/>
        <a:p>
          <a:endParaRPr lang="en-US"/>
        </a:p>
      </dgm:t>
    </dgm:pt>
    <dgm:pt modelId="{1DFCD56D-739D-4E3D-BBB7-778706713EF6}" type="pres">
      <dgm:prSet presAssocID="{A75C9F14-E03B-48DD-9959-8C4E01FE3EF7}" presName="linNode" presStyleCnt="0"/>
      <dgm:spPr/>
      <dgm:t>
        <a:bodyPr/>
        <a:lstStyle/>
        <a:p>
          <a:endParaRPr lang="en-US"/>
        </a:p>
      </dgm:t>
    </dgm:pt>
    <dgm:pt modelId="{0ECB12C7-EBEC-477F-9399-3121EECECDF5}" type="pres">
      <dgm:prSet presAssocID="{A75C9F14-E03B-48DD-9959-8C4E01FE3EF7}" presName="parentShp" presStyleLbl="node1" presStyleIdx="1" presStyleCnt="2" custScaleY="71336">
        <dgm:presLayoutVars>
          <dgm:bulletEnabled val="1"/>
        </dgm:presLayoutVars>
      </dgm:prSet>
      <dgm:spPr/>
      <dgm:t>
        <a:bodyPr/>
        <a:lstStyle/>
        <a:p>
          <a:endParaRPr lang="en-US"/>
        </a:p>
      </dgm:t>
    </dgm:pt>
    <dgm:pt modelId="{B738CE8F-DCED-4C77-B20E-C260020B3B88}" type="pres">
      <dgm:prSet presAssocID="{A75C9F14-E03B-48DD-9959-8C4E01FE3EF7}" presName="childShp" presStyleLbl="bgAccFollowNode1" presStyleIdx="1" presStyleCnt="2">
        <dgm:presLayoutVars>
          <dgm:bulletEnabled val="1"/>
        </dgm:presLayoutVars>
      </dgm:prSet>
      <dgm:spPr/>
      <dgm:t>
        <a:bodyPr/>
        <a:lstStyle/>
        <a:p>
          <a:endParaRPr lang="en-US"/>
        </a:p>
      </dgm:t>
    </dgm:pt>
  </dgm:ptLst>
  <dgm:cxnLst>
    <dgm:cxn modelId="{AC31D7B8-EA08-4524-AF68-80901F5E48EE}" srcId="{6DF72148-5A54-4D91-BB40-1BAF07B5C8FC}" destId="{5511B95A-77B5-42CA-B62E-4252BF1C15BE}" srcOrd="1" destOrd="0" parTransId="{6C5C048D-57D2-4BC2-885D-DF4EC5A05373}" sibTransId="{EC600937-7227-40E2-B57F-F9E548129F90}"/>
    <dgm:cxn modelId="{62827267-DC81-4F3B-9F01-F7573307898F}" srcId="{A75C9F14-E03B-48DD-9959-8C4E01FE3EF7}" destId="{C73F10D7-F0A1-48A4-9D14-42F247B812E4}" srcOrd="0" destOrd="0" parTransId="{242D1518-F2AF-45E5-AB5A-871818330813}" sibTransId="{56BB576B-5AF9-4A3E-B2EB-AC4D386A59D8}"/>
    <dgm:cxn modelId="{F70BCFD0-FCB0-4734-B763-5F1D8EA745E1}" type="presOf" srcId="{A75C9F14-E03B-48DD-9959-8C4E01FE3EF7}" destId="{0ECB12C7-EBEC-477F-9399-3121EECECDF5}" srcOrd="0" destOrd="0" presId="urn:microsoft.com/office/officeart/2005/8/layout/vList6"/>
    <dgm:cxn modelId="{903C88BA-0D91-45CF-ABB2-B9AF89403E5B}" srcId="{DF217195-0FC6-4C1D-8421-348952D2882D}" destId="{6DF72148-5A54-4D91-BB40-1BAF07B5C8FC}" srcOrd="0" destOrd="0" parTransId="{7F6FD685-870D-45DF-9F7D-D1553D8E723E}" sibTransId="{5B52BAC6-24F9-42A3-9E11-59CC4A7232FC}"/>
    <dgm:cxn modelId="{1FAEEAAC-C0ED-4A52-B156-3C3AA94ECF5F}" type="presOf" srcId="{5511B95A-77B5-42CA-B62E-4252BF1C15BE}" destId="{4460B576-8EC5-477D-A294-ED1F2DC6C0D7}" srcOrd="0" destOrd="1" presId="urn:microsoft.com/office/officeart/2005/8/layout/vList6"/>
    <dgm:cxn modelId="{FB6DCFD4-C9E2-4DD6-BE77-FDBDCF8B4A23}" type="presOf" srcId="{943CAE44-6650-4B4B-8F1A-E9091878E493}" destId="{B738CE8F-DCED-4C77-B20E-C260020B3B88}" srcOrd="0" destOrd="1" presId="urn:microsoft.com/office/officeart/2005/8/layout/vList6"/>
    <dgm:cxn modelId="{27DD364B-4BB9-4B64-BAD5-DA9446CDC461}" type="presOf" srcId="{C73F10D7-F0A1-48A4-9D14-42F247B812E4}" destId="{B738CE8F-DCED-4C77-B20E-C260020B3B88}" srcOrd="0" destOrd="0" presId="urn:microsoft.com/office/officeart/2005/8/layout/vList6"/>
    <dgm:cxn modelId="{6A08B8FF-1A5E-4D41-B0C8-0492D2C01D58}" srcId="{6DF72148-5A54-4D91-BB40-1BAF07B5C8FC}" destId="{0A30600F-3F08-4BCE-AE1F-1466534A5B44}" srcOrd="0" destOrd="0" parTransId="{06078ECD-355C-427E-9391-57DEE6F4F437}" sibTransId="{55DA709C-600C-467F-982E-B34C2D6A7323}"/>
    <dgm:cxn modelId="{2F7C1E8B-D784-41C7-B7CD-155707FE1013}" type="presOf" srcId="{0A30600F-3F08-4BCE-AE1F-1466534A5B44}" destId="{4460B576-8EC5-477D-A294-ED1F2DC6C0D7}" srcOrd="0" destOrd="0" presId="urn:microsoft.com/office/officeart/2005/8/layout/vList6"/>
    <dgm:cxn modelId="{030FD9FC-940B-4527-9142-FA3384077904}" srcId="{DF217195-0FC6-4C1D-8421-348952D2882D}" destId="{A75C9F14-E03B-48DD-9959-8C4E01FE3EF7}" srcOrd="1" destOrd="0" parTransId="{B24AE3F2-B716-4846-9524-D900DC8BCCDB}" sibTransId="{2A119227-C4FB-4410-8DAA-458452B587E0}"/>
    <dgm:cxn modelId="{B58A47A2-15A0-477C-91B0-A0B9F832D86B}" srcId="{A75C9F14-E03B-48DD-9959-8C4E01FE3EF7}" destId="{943CAE44-6650-4B4B-8F1A-E9091878E493}" srcOrd="1" destOrd="0" parTransId="{2B4E32E0-F036-4483-8E58-03D6280B1C16}" sibTransId="{4F9DD9A6-4B5A-4860-93B1-57F541EFD5B1}"/>
    <dgm:cxn modelId="{F072B6F9-0DE1-4234-83B6-46C7C30E18E3}" type="presOf" srcId="{DF217195-0FC6-4C1D-8421-348952D2882D}" destId="{A6A82E33-7803-4E72-AD45-F11BFBD99870}" srcOrd="0" destOrd="0" presId="urn:microsoft.com/office/officeart/2005/8/layout/vList6"/>
    <dgm:cxn modelId="{24F102BB-D1BB-41C7-95B2-4E5CC6D5A395}" type="presOf" srcId="{6DF72148-5A54-4D91-BB40-1BAF07B5C8FC}" destId="{D463B613-3CB8-4651-81A3-4823C4DDA714}" srcOrd="0" destOrd="0" presId="urn:microsoft.com/office/officeart/2005/8/layout/vList6"/>
    <dgm:cxn modelId="{A7DFB930-EA3C-4206-8266-1C062C03BCC1}" type="presParOf" srcId="{A6A82E33-7803-4E72-AD45-F11BFBD99870}" destId="{7CCF93CE-ADE5-4BD3-B119-4266ECE506F1}" srcOrd="0" destOrd="0" presId="urn:microsoft.com/office/officeart/2005/8/layout/vList6"/>
    <dgm:cxn modelId="{38DAC8D6-7A7C-421E-BB60-689B15420516}" type="presParOf" srcId="{7CCF93CE-ADE5-4BD3-B119-4266ECE506F1}" destId="{D463B613-3CB8-4651-81A3-4823C4DDA714}" srcOrd="0" destOrd="0" presId="urn:microsoft.com/office/officeart/2005/8/layout/vList6"/>
    <dgm:cxn modelId="{57F14C49-9551-4AFB-BF13-F3088533FA43}" type="presParOf" srcId="{7CCF93CE-ADE5-4BD3-B119-4266ECE506F1}" destId="{4460B576-8EC5-477D-A294-ED1F2DC6C0D7}" srcOrd="1" destOrd="0" presId="urn:microsoft.com/office/officeart/2005/8/layout/vList6"/>
    <dgm:cxn modelId="{2A468846-7DE0-4D67-B608-3504B062AE86}" type="presParOf" srcId="{A6A82E33-7803-4E72-AD45-F11BFBD99870}" destId="{DF129B9C-734C-40FE-BEE3-26FF146488A2}" srcOrd="1" destOrd="0" presId="urn:microsoft.com/office/officeart/2005/8/layout/vList6"/>
    <dgm:cxn modelId="{F7AC4BD0-2ADE-4E45-85A6-204B0AFF3D2F}" type="presParOf" srcId="{A6A82E33-7803-4E72-AD45-F11BFBD99870}" destId="{1DFCD56D-739D-4E3D-BBB7-778706713EF6}" srcOrd="2" destOrd="0" presId="urn:microsoft.com/office/officeart/2005/8/layout/vList6"/>
    <dgm:cxn modelId="{58748B88-8D0E-4431-9A32-47F03F57D531}" type="presParOf" srcId="{1DFCD56D-739D-4E3D-BBB7-778706713EF6}" destId="{0ECB12C7-EBEC-477F-9399-3121EECECDF5}" srcOrd="0" destOrd="0" presId="urn:microsoft.com/office/officeart/2005/8/layout/vList6"/>
    <dgm:cxn modelId="{CE3F48D2-4361-47BD-9526-8A72BF824250}" type="presParOf" srcId="{1DFCD56D-739D-4E3D-BBB7-778706713EF6}" destId="{B738CE8F-DCED-4C77-B20E-C260020B3B88}"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56D141F7-8D27-41DB-BD95-4E88087A60CE}"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US"/>
        </a:p>
      </dgm:t>
    </dgm:pt>
    <dgm:pt modelId="{C3102B88-FF00-4D8E-8B42-F2366629588D}">
      <dgm:prSet phldrT="[Text]" custT="1"/>
      <dgm:spPr/>
      <dgm:t>
        <a:bodyPr/>
        <a:lstStyle/>
        <a:p>
          <a:r>
            <a:rPr lang="en-US" sz="2000" b="1" dirty="0" smtClean="0"/>
            <a:t>SSR is not optional; it gives interesting sources of language.</a:t>
          </a:r>
          <a:endParaRPr lang="en-US" sz="1800" b="1" dirty="0"/>
        </a:p>
      </dgm:t>
    </dgm:pt>
    <dgm:pt modelId="{8B55AB3A-0572-45A4-8EFA-F9AD2F50479E}" type="parTrans" cxnId="{964AECCE-0A2D-4D62-8414-3B31B81234AF}">
      <dgm:prSet/>
      <dgm:spPr/>
      <dgm:t>
        <a:bodyPr/>
        <a:lstStyle/>
        <a:p>
          <a:endParaRPr lang="en-US"/>
        </a:p>
      </dgm:t>
    </dgm:pt>
    <dgm:pt modelId="{0412ADAA-A132-4B22-AE69-54798E900DDA}" type="sibTrans" cxnId="{964AECCE-0A2D-4D62-8414-3B31B81234AF}">
      <dgm:prSet/>
      <dgm:spPr/>
      <dgm:t>
        <a:bodyPr/>
        <a:lstStyle/>
        <a:p>
          <a:endParaRPr lang="en-US"/>
        </a:p>
      </dgm:t>
    </dgm:pt>
    <dgm:pt modelId="{5A7DFAFA-AFDF-4063-BC56-24D952D766A6}">
      <dgm:prSet phldrT="[Text]" custT="1"/>
      <dgm:spPr/>
      <dgm:t>
        <a:bodyPr/>
        <a:lstStyle/>
        <a:p>
          <a:r>
            <a:rPr lang="en-US" sz="2000" b="1" dirty="0" smtClean="0"/>
            <a:t>Text comprehension is an excellent source for guessing unknown vocabulary.</a:t>
          </a:r>
          <a:endParaRPr lang="en-US" sz="2000" b="1" dirty="0"/>
        </a:p>
      </dgm:t>
    </dgm:pt>
    <dgm:pt modelId="{AB051DDC-40BD-48BA-AC9F-E48D609F3C87}" type="parTrans" cxnId="{7B792697-C910-49D9-8CFE-24C69B22090A}">
      <dgm:prSet/>
      <dgm:spPr/>
      <dgm:t>
        <a:bodyPr/>
        <a:lstStyle/>
        <a:p>
          <a:endParaRPr lang="en-US"/>
        </a:p>
      </dgm:t>
    </dgm:pt>
    <dgm:pt modelId="{819967B5-921D-486B-8593-7CFC4A1B9C7F}" type="sibTrans" cxnId="{7B792697-C910-49D9-8CFE-24C69B22090A}">
      <dgm:prSet/>
      <dgm:spPr/>
      <dgm:t>
        <a:bodyPr/>
        <a:lstStyle/>
        <a:p>
          <a:endParaRPr lang="en-US"/>
        </a:p>
      </dgm:t>
    </dgm:pt>
    <dgm:pt modelId="{ED20BDBB-31CD-42D2-A177-BC533CFED5C9}">
      <dgm:prSet phldrT="[Text]" custT="1"/>
      <dgm:spPr/>
      <dgm:t>
        <a:bodyPr/>
        <a:lstStyle/>
        <a:p>
          <a:r>
            <a:rPr lang="en-US" sz="2000" b="1" dirty="0" smtClean="0"/>
            <a:t>The very act of reading can build children’s  language and cognitive capacities.</a:t>
          </a:r>
          <a:endParaRPr lang="en-US" sz="2000" b="1" dirty="0"/>
        </a:p>
      </dgm:t>
    </dgm:pt>
    <dgm:pt modelId="{99E62836-157B-4F53-966D-1CD1BD63F192}" type="parTrans" cxnId="{1EAAFECE-2E88-4373-B127-5131222214AE}">
      <dgm:prSet/>
      <dgm:spPr/>
      <dgm:t>
        <a:bodyPr/>
        <a:lstStyle/>
        <a:p>
          <a:endParaRPr lang="en-US"/>
        </a:p>
      </dgm:t>
    </dgm:pt>
    <dgm:pt modelId="{F7940C34-0C32-4753-8E06-498178E8E377}" type="sibTrans" cxnId="{1EAAFECE-2E88-4373-B127-5131222214AE}">
      <dgm:prSet/>
      <dgm:spPr/>
      <dgm:t>
        <a:bodyPr/>
        <a:lstStyle/>
        <a:p>
          <a:endParaRPr lang="en-US"/>
        </a:p>
      </dgm:t>
    </dgm:pt>
    <dgm:pt modelId="{1BE1028C-5BFF-44BB-85D6-D889D1F344EC}">
      <dgm:prSet custT="1"/>
      <dgm:spPr/>
      <dgm:t>
        <a:bodyPr/>
        <a:lstStyle/>
        <a:p>
          <a:r>
            <a:rPr lang="en-US" sz="2000" b="1" dirty="0" smtClean="0"/>
            <a:t>Reading simplified material will develop skills naturally.</a:t>
          </a:r>
          <a:endParaRPr lang="en-US" sz="1800" b="1" dirty="0"/>
        </a:p>
      </dgm:t>
    </dgm:pt>
    <dgm:pt modelId="{011D5018-01A9-4F61-B2EC-527A505F10C6}" type="parTrans" cxnId="{5F139958-7158-4E54-BDA3-55D03499A26C}">
      <dgm:prSet/>
      <dgm:spPr/>
      <dgm:t>
        <a:bodyPr/>
        <a:lstStyle/>
        <a:p>
          <a:endParaRPr lang="en-US"/>
        </a:p>
      </dgm:t>
    </dgm:pt>
    <dgm:pt modelId="{3CCA6D6A-C053-4260-ABE5-7B5154F8CFFF}" type="sibTrans" cxnId="{5F139958-7158-4E54-BDA3-55D03499A26C}">
      <dgm:prSet/>
      <dgm:spPr/>
      <dgm:t>
        <a:bodyPr/>
        <a:lstStyle/>
        <a:p>
          <a:endParaRPr lang="en-US"/>
        </a:p>
      </dgm:t>
    </dgm:pt>
    <dgm:pt modelId="{62316840-2738-473D-BBF8-8DEE6F34EF37}">
      <dgm:prSet custT="1"/>
      <dgm:spPr/>
      <dgm:t>
        <a:bodyPr/>
        <a:lstStyle/>
        <a:p>
          <a:r>
            <a:rPr lang="en-US" sz="2000" b="1" dirty="0" smtClean="0"/>
            <a:t>Acquiring language leads to better test results in reading, writing, vocabulary, and grammar</a:t>
          </a:r>
          <a:endParaRPr lang="en-US" sz="2000" b="1" dirty="0"/>
        </a:p>
      </dgm:t>
    </dgm:pt>
    <dgm:pt modelId="{9148B0BE-24D3-45C5-A421-0C79992E4A9A}" type="parTrans" cxnId="{EE6A1AA4-DCBA-465F-AD95-99FC9776194F}">
      <dgm:prSet/>
      <dgm:spPr/>
      <dgm:t>
        <a:bodyPr/>
        <a:lstStyle/>
        <a:p>
          <a:endParaRPr lang="en-US"/>
        </a:p>
      </dgm:t>
    </dgm:pt>
    <dgm:pt modelId="{AB489CB4-361C-4350-9217-BEA8C66721A9}" type="sibTrans" cxnId="{EE6A1AA4-DCBA-465F-AD95-99FC9776194F}">
      <dgm:prSet/>
      <dgm:spPr/>
      <dgm:t>
        <a:bodyPr/>
        <a:lstStyle/>
        <a:p>
          <a:endParaRPr lang="en-US"/>
        </a:p>
      </dgm:t>
    </dgm:pt>
    <dgm:pt modelId="{51375B42-8F7F-416E-9621-27CEA6FDFD24}">
      <dgm:prSet custT="1"/>
      <dgm:spPr/>
      <dgm:t>
        <a:bodyPr/>
        <a:lstStyle/>
        <a:p>
          <a:r>
            <a:rPr lang="en-US" sz="2000" b="1" dirty="0" smtClean="0"/>
            <a:t>Enhancing the Cognitive skills and activating the prior knowledge helps in language learning.</a:t>
          </a:r>
          <a:endParaRPr lang="en-US" sz="2000" b="1" dirty="0"/>
        </a:p>
      </dgm:t>
    </dgm:pt>
    <dgm:pt modelId="{33F3BA90-9D0F-46D0-9B88-341039B7D25A}" type="parTrans" cxnId="{94E6DC39-2EDC-4C9F-A932-9BB980FFD60B}">
      <dgm:prSet/>
      <dgm:spPr/>
      <dgm:t>
        <a:bodyPr/>
        <a:lstStyle/>
        <a:p>
          <a:endParaRPr lang="en-US"/>
        </a:p>
      </dgm:t>
    </dgm:pt>
    <dgm:pt modelId="{3245E755-DAAF-491C-9A43-6151A28F257F}" type="sibTrans" cxnId="{94E6DC39-2EDC-4C9F-A932-9BB980FFD60B}">
      <dgm:prSet/>
      <dgm:spPr/>
      <dgm:t>
        <a:bodyPr/>
        <a:lstStyle/>
        <a:p>
          <a:endParaRPr lang="en-US"/>
        </a:p>
      </dgm:t>
    </dgm:pt>
    <dgm:pt modelId="{940C87A9-520E-4EF3-B9A7-DE3DCCBA1843}" type="pres">
      <dgm:prSet presAssocID="{56D141F7-8D27-41DB-BD95-4E88087A60CE}" presName="linear" presStyleCnt="0">
        <dgm:presLayoutVars>
          <dgm:dir/>
          <dgm:animLvl val="lvl"/>
          <dgm:resizeHandles val="exact"/>
        </dgm:presLayoutVars>
      </dgm:prSet>
      <dgm:spPr/>
      <dgm:t>
        <a:bodyPr/>
        <a:lstStyle/>
        <a:p>
          <a:endParaRPr lang="en-US"/>
        </a:p>
      </dgm:t>
    </dgm:pt>
    <dgm:pt modelId="{5F4DBB23-EA2E-4B55-A0A2-8AA2B5BF6B73}" type="pres">
      <dgm:prSet presAssocID="{C3102B88-FF00-4D8E-8B42-F2366629588D}" presName="parentLin" presStyleCnt="0"/>
      <dgm:spPr/>
      <dgm:t>
        <a:bodyPr/>
        <a:lstStyle/>
        <a:p>
          <a:endParaRPr lang="en-US"/>
        </a:p>
      </dgm:t>
    </dgm:pt>
    <dgm:pt modelId="{CDB86EC0-5AF0-453A-9256-840778B4E661}" type="pres">
      <dgm:prSet presAssocID="{C3102B88-FF00-4D8E-8B42-F2366629588D}" presName="parentLeftMargin" presStyleLbl="node1" presStyleIdx="0" presStyleCnt="6"/>
      <dgm:spPr/>
      <dgm:t>
        <a:bodyPr/>
        <a:lstStyle/>
        <a:p>
          <a:endParaRPr lang="en-US"/>
        </a:p>
      </dgm:t>
    </dgm:pt>
    <dgm:pt modelId="{03BB68DB-41A3-4772-A21F-2AB2D40740FB}" type="pres">
      <dgm:prSet presAssocID="{C3102B88-FF00-4D8E-8B42-F2366629588D}" presName="parentText" presStyleLbl="node1" presStyleIdx="0" presStyleCnt="6" custScaleX="119481" custScaleY="164329" custLinFactX="3896" custLinFactNeighborX="100000" custLinFactNeighborY="5250">
        <dgm:presLayoutVars>
          <dgm:chMax val="0"/>
          <dgm:bulletEnabled val="1"/>
        </dgm:presLayoutVars>
      </dgm:prSet>
      <dgm:spPr/>
      <dgm:t>
        <a:bodyPr/>
        <a:lstStyle/>
        <a:p>
          <a:endParaRPr lang="en-US"/>
        </a:p>
      </dgm:t>
    </dgm:pt>
    <dgm:pt modelId="{4D2E7EB6-C404-4C5B-876D-2FDEDA1C5F7A}" type="pres">
      <dgm:prSet presAssocID="{C3102B88-FF00-4D8E-8B42-F2366629588D}" presName="negativeSpace" presStyleCnt="0"/>
      <dgm:spPr/>
      <dgm:t>
        <a:bodyPr/>
        <a:lstStyle/>
        <a:p>
          <a:endParaRPr lang="en-US"/>
        </a:p>
      </dgm:t>
    </dgm:pt>
    <dgm:pt modelId="{F187A383-44F8-4CB4-9426-C64A08C9336F}" type="pres">
      <dgm:prSet presAssocID="{C3102B88-FF00-4D8E-8B42-F2366629588D}" presName="childText" presStyleLbl="conFgAcc1" presStyleIdx="0" presStyleCnt="6">
        <dgm:presLayoutVars>
          <dgm:bulletEnabled val="1"/>
        </dgm:presLayoutVars>
      </dgm:prSet>
      <dgm:spPr/>
      <dgm:t>
        <a:bodyPr/>
        <a:lstStyle/>
        <a:p>
          <a:endParaRPr lang="en-US"/>
        </a:p>
      </dgm:t>
    </dgm:pt>
    <dgm:pt modelId="{0CDC4E98-2229-4233-A97F-DC877006F111}" type="pres">
      <dgm:prSet presAssocID="{0412ADAA-A132-4B22-AE69-54798E900DDA}" presName="spaceBetweenRectangles" presStyleCnt="0"/>
      <dgm:spPr/>
      <dgm:t>
        <a:bodyPr/>
        <a:lstStyle/>
        <a:p>
          <a:endParaRPr lang="en-US"/>
        </a:p>
      </dgm:t>
    </dgm:pt>
    <dgm:pt modelId="{FB1D4411-9095-470E-861C-564CFCFF994B}" type="pres">
      <dgm:prSet presAssocID="{1BE1028C-5BFF-44BB-85D6-D889D1F344EC}" presName="parentLin" presStyleCnt="0"/>
      <dgm:spPr/>
      <dgm:t>
        <a:bodyPr/>
        <a:lstStyle/>
        <a:p>
          <a:endParaRPr lang="en-US"/>
        </a:p>
      </dgm:t>
    </dgm:pt>
    <dgm:pt modelId="{778300B7-EFF8-4844-9E61-A8290B128451}" type="pres">
      <dgm:prSet presAssocID="{1BE1028C-5BFF-44BB-85D6-D889D1F344EC}" presName="parentLeftMargin" presStyleLbl="node1" presStyleIdx="0" presStyleCnt="6"/>
      <dgm:spPr/>
      <dgm:t>
        <a:bodyPr/>
        <a:lstStyle/>
        <a:p>
          <a:endParaRPr lang="en-US"/>
        </a:p>
      </dgm:t>
    </dgm:pt>
    <dgm:pt modelId="{7D834E2C-6E48-4316-B39A-661E258C9B8C}" type="pres">
      <dgm:prSet presAssocID="{1BE1028C-5BFF-44BB-85D6-D889D1F344EC}" presName="parentText" presStyleLbl="node1" presStyleIdx="1" presStyleCnt="6" custScaleX="112987" custScaleY="206736" custLinFactNeighborX="-45454" custLinFactNeighborY="10976">
        <dgm:presLayoutVars>
          <dgm:chMax val="0"/>
          <dgm:bulletEnabled val="1"/>
        </dgm:presLayoutVars>
      </dgm:prSet>
      <dgm:spPr/>
      <dgm:t>
        <a:bodyPr/>
        <a:lstStyle/>
        <a:p>
          <a:endParaRPr lang="en-US"/>
        </a:p>
      </dgm:t>
    </dgm:pt>
    <dgm:pt modelId="{76662750-C9F2-4EBB-AACE-0ED5FC48E5DF}" type="pres">
      <dgm:prSet presAssocID="{1BE1028C-5BFF-44BB-85D6-D889D1F344EC}" presName="negativeSpace" presStyleCnt="0"/>
      <dgm:spPr/>
      <dgm:t>
        <a:bodyPr/>
        <a:lstStyle/>
        <a:p>
          <a:endParaRPr lang="en-US"/>
        </a:p>
      </dgm:t>
    </dgm:pt>
    <dgm:pt modelId="{F6E4DD2C-B66A-4663-8C4D-488D75D30D7A}" type="pres">
      <dgm:prSet presAssocID="{1BE1028C-5BFF-44BB-85D6-D889D1F344EC}" presName="childText" presStyleLbl="conFgAcc1" presStyleIdx="1" presStyleCnt="6">
        <dgm:presLayoutVars>
          <dgm:bulletEnabled val="1"/>
        </dgm:presLayoutVars>
      </dgm:prSet>
      <dgm:spPr/>
      <dgm:t>
        <a:bodyPr/>
        <a:lstStyle/>
        <a:p>
          <a:endParaRPr lang="en-US"/>
        </a:p>
      </dgm:t>
    </dgm:pt>
    <dgm:pt modelId="{0B796BC8-BC92-4393-A354-1D01668AA546}" type="pres">
      <dgm:prSet presAssocID="{3CCA6D6A-C053-4260-ABE5-7B5154F8CFFF}" presName="spaceBetweenRectangles" presStyleCnt="0"/>
      <dgm:spPr/>
      <dgm:t>
        <a:bodyPr/>
        <a:lstStyle/>
        <a:p>
          <a:endParaRPr lang="en-US"/>
        </a:p>
      </dgm:t>
    </dgm:pt>
    <dgm:pt modelId="{094A7C9D-863A-4F98-BB75-CA2C6FD965B4}" type="pres">
      <dgm:prSet presAssocID="{62316840-2738-473D-BBF8-8DEE6F34EF37}" presName="parentLin" presStyleCnt="0"/>
      <dgm:spPr/>
      <dgm:t>
        <a:bodyPr/>
        <a:lstStyle/>
        <a:p>
          <a:endParaRPr lang="en-US"/>
        </a:p>
      </dgm:t>
    </dgm:pt>
    <dgm:pt modelId="{E9D117C7-FF6A-46B3-860E-7D5CA6929490}" type="pres">
      <dgm:prSet presAssocID="{62316840-2738-473D-BBF8-8DEE6F34EF37}" presName="parentLeftMargin" presStyleLbl="node1" presStyleIdx="1" presStyleCnt="6"/>
      <dgm:spPr/>
      <dgm:t>
        <a:bodyPr/>
        <a:lstStyle/>
        <a:p>
          <a:endParaRPr lang="en-US"/>
        </a:p>
      </dgm:t>
    </dgm:pt>
    <dgm:pt modelId="{521BECD2-5CAE-4EBE-9F5E-EAE2B86B532E}" type="pres">
      <dgm:prSet presAssocID="{62316840-2738-473D-BBF8-8DEE6F34EF37}" presName="parentText" presStyleLbl="node1" presStyleIdx="2" presStyleCnt="6" custScaleX="115583" custScaleY="164684" custLinFactX="10390" custLinFactNeighborX="100000" custLinFactNeighborY="8711">
        <dgm:presLayoutVars>
          <dgm:chMax val="0"/>
          <dgm:bulletEnabled val="1"/>
        </dgm:presLayoutVars>
      </dgm:prSet>
      <dgm:spPr/>
      <dgm:t>
        <a:bodyPr/>
        <a:lstStyle/>
        <a:p>
          <a:endParaRPr lang="en-US"/>
        </a:p>
      </dgm:t>
    </dgm:pt>
    <dgm:pt modelId="{6AE07CCD-B95A-43DB-A0FE-406924B24A35}" type="pres">
      <dgm:prSet presAssocID="{62316840-2738-473D-BBF8-8DEE6F34EF37}" presName="negativeSpace" presStyleCnt="0"/>
      <dgm:spPr/>
      <dgm:t>
        <a:bodyPr/>
        <a:lstStyle/>
        <a:p>
          <a:endParaRPr lang="en-US"/>
        </a:p>
      </dgm:t>
    </dgm:pt>
    <dgm:pt modelId="{2F99C6FA-EACA-4E6B-81D7-D8EF4EFF3905}" type="pres">
      <dgm:prSet presAssocID="{62316840-2738-473D-BBF8-8DEE6F34EF37}" presName="childText" presStyleLbl="conFgAcc1" presStyleIdx="2" presStyleCnt="6">
        <dgm:presLayoutVars>
          <dgm:bulletEnabled val="1"/>
        </dgm:presLayoutVars>
      </dgm:prSet>
      <dgm:spPr/>
      <dgm:t>
        <a:bodyPr/>
        <a:lstStyle/>
        <a:p>
          <a:endParaRPr lang="en-US"/>
        </a:p>
      </dgm:t>
    </dgm:pt>
    <dgm:pt modelId="{C9A3AC1C-17BC-4C78-8ED7-EC516F4AD454}" type="pres">
      <dgm:prSet presAssocID="{AB489CB4-361C-4350-9217-BEA8C66721A9}" presName="spaceBetweenRectangles" presStyleCnt="0"/>
      <dgm:spPr/>
      <dgm:t>
        <a:bodyPr/>
        <a:lstStyle/>
        <a:p>
          <a:endParaRPr lang="en-US"/>
        </a:p>
      </dgm:t>
    </dgm:pt>
    <dgm:pt modelId="{7D57C8A7-3BC7-46C5-B990-4A92AE6511CA}" type="pres">
      <dgm:prSet presAssocID="{51375B42-8F7F-416E-9621-27CEA6FDFD24}" presName="parentLin" presStyleCnt="0"/>
      <dgm:spPr/>
      <dgm:t>
        <a:bodyPr/>
        <a:lstStyle/>
        <a:p>
          <a:endParaRPr lang="en-US"/>
        </a:p>
      </dgm:t>
    </dgm:pt>
    <dgm:pt modelId="{D58EC896-06AA-4244-85B8-956612FF6CF6}" type="pres">
      <dgm:prSet presAssocID="{51375B42-8F7F-416E-9621-27CEA6FDFD24}" presName="parentLeftMargin" presStyleLbl="node1" presStyleIdx="2" presStyleCnt="6"/>
      <dgm:spPr/>
      <dgm:t>
        <a:bodyPr/>
        <a:lstStyle/>
        <a:p>
          <a:endParaRPr lang="en-US"/>
        </a:p>
      </dgm:t>
    </dgm:pt>
    <dgm:pt modelId="{7A9BEAE0-C297-4629-819F-F6EBF4D1C8A8}" type="pres">
      <dgm:prSet presAssocID="{51375B42-8F7F-416E-9621-27CEA6FDFD24}" presName="parentText" presStyleLbl="node1" presStyleIdx="3" presStyleCnt="6" custScaleX="118181" custScaleY="149312" custLinFactNeighborX="-9091" custLinFactNeighborY="-3127">
        <dgm:presLayoutVars>
          <dgm:chMax val="0"/>
          <dgm:bulletEnabled val="1"/>
        </dgm:presLayoutVars>
      </dgm:prSet>
      <dgm:spPr/>
      <dgm:t>
        <a:bodyPr/>
        <a:lstStyle/>
        <a:p>
          <a:endParaRPr lang="en-US"/>
        </a:p>
      </dgm:t>
    </dgm:pt>
    <dgm:pt modelId="{E78D0BFB-F6AD-4643-933B-12EC5FF98C38}" type="pres">
      <dgm:prSet presAssocID="{51375B42-8F7F-416E-9621-27CEA6FDFD24}" presName="negativeSpace" presStyleCnt="0"/>
      <dgm:spPr/>
      <dgm:t>
        <a:bodyPr/>
        <a:lstStyle/>
        <a:p>
          <a:endParaRPr lang="en-US"/>
        </a:p>
      </dgm:t>
    </dgm:pt>
    <dgm:pt modelId="{0D50B1AC-BD7A-4FE2-A5E3-E7F942E7A342}" type="pres">
      <dgm:prSet presAssocID="{51375B42-8F7F-416E-9621-27CEA6FDFD24}" presName="childText" presStyleLbl="conFgAcc1" presStyleIdx="3" presStyleCnt="6">
        <dgm:presLayoutVars>
          <dgm:bulletEnabled val="1"/>
        </dgm:presLayoutVars>
      </dgm:prSet>
      <dgm:spPr/>
      <dgm:t>
        <a:bodyPr/>
        <a:lstStyle/>
        <a:p>
          <a:endParaRPr lang="en-US"/>
        </a:p>
      </dgm:t>
    </dgm:pt>
    <dgm:pt modelId="{FEF9B7C8-2EA5-4878-8D85-CE34603E5F35}" type="pres">
      <dgm:prSet presAssocID="{3245E755-DAAF-491C-9A43-6151A28F257F}" presName="spaceBetweenRectangles" presStyleCnt="0"/>
      <dgm:spPr/>
      <dgm:t>
        <a:bodyPr/>
        <a:lstStyle/>
        <a:p>
          <a:endParaRPr lang="en-US"/>
        </a:p>
      </dgm:t>
    </dgm:pt>
    <dgm:pt modelId="{8989F73E-79CB-4CBB-8A33-01A32BA23F2E}" type="pres">
      <dgm:prSet presAssocID="{5A7DFAFA-AFDF-4063-BC56-24D952D766A6}" presName="parentLin" presStyleCnt="0"/>
      <dgm:spPr/>
      <dgm:t>
        <a:bodyPr/>
        <a:lstStyle/>
        <a:p>
          <a:endParaRPr lang="en-US"/>
        </a:p>
      </dgm:t>
    </dgm:pt>
    <dgm:pt modelId="{0FDBBF4C-23C1-4C50-8AED-D54604B0F9CE}" type="pres">
      <dgm:prSet presAssocID="{5A7DFAFA-AFDF-4063-BC56-24D952D766A6}" presName="parentLeftMargin" presStyleLbl="node1" presStyleIdx="3" presStyleCnt="6"/>
      <dgm:spPr/>
      <dgm:t>
        <a:bodyPr/>
        <a:lstStyle/>
        <a:p>
          <a:endParaRPr lang="en-US"/>
        </a:p>
      </dgm:t>
    </dgm:pt>
    <dgm:pt modelId="{8635B174-7FD5-4BDE-90B8-CDAA7E5AF10A}" type="pres">
      <dgm:prSet presAssocID="{5A7DFAFA-AFDF-4063-BC56-24D952D766A6}" presName="parentText" presStyleLbl="node1" presStyleIdx="4" presStyleCnt="6" custScaleX="112986" custScaleY="147612" custLinFactX="6494" custLinFactNeighborX="100000" custLinFactNeighborY="17615">
        <dgm:presLayoutVars>
          <dgm:chMax val="0"/>
          <dgm:bulletEnabled val="1"/>
        </dgm:presLayoutVars>
      </dgm:prSet>
      <dgm:spPr/>
      <dgm:t>
        <a:bodyPr/>
        <a:lstStyle/>
        <a:p>
          <a:endParaRPr lang="en-US"/>
        </a:p>
      </dgm:t>
    </dgm:pt>
    <dgm:pt modelId="{B3453613-A40D-4754-A77B-CAA23C0F1609}" type="pres">
      <dgm:prSet presAssocID="{5A7DFAFA-AFDF-4063-BC56-24D952D766A6}" presName="negativeSpace" presStyleCnt="0"/>
      <dgm:spPr/>
      <dgm:t>
        <a:bodyPr/>
        <a:lstStyle/>
        <a:p>
          <a:endParaRPr lang="en-US"/>
        </a:p>
      </dgm:t>
    </dgm:pt>
    <dgm:pt modelId="{E34E2103-89A8-46CC-8BEA-248BCB09BF5F}" type="pres">
      <dgm:prSet presAssocID="{5A7DFAFA-AFDF-4063-BC56-24D952D766A6}" presName="childText" presStyleLbl="conFgAcc1" presStyleIdx="4" presStyleCnt="6">
        <dgm:presLayoutVars>
          <dgm:bulletEnabled val="1"/>
        </dgm:presLayoutVars>
      </dgm:prSet>
      <dgm:spPr/>
      <dgm:t>
        <a:bodyPr/>
        <a:lstStyle/>
        <a:p>
          <a:endParaRPr lang="en-US"/>
        </a:p>
      </dgm:t>
    </dgm:pt>
    <dgm:pt modelId="{26157606-6A4E-4D0F-BEBC-B74F9204463D}" type="pres">
      <dgm:prSet presAssocID="{819967B5-921D-486B-8593-7CFC4A1B9C7F}" presName="spaceBetweenRectangles" presStyleCnt="0"/>
      <dgm:spPr/>
      <dgm:t>
        <a:bodyPr/>
        <a:lstStyle/>
        <a:p>
          <a:endParaRPr lang="en-US"/>
        </a:p>
      </dgm:t>
    </dgm:pt>
    <dgm:pt modelId="{B582E3E9-BFD1-4558-B1C5-3F2F08732B1A}" type="pres">
      <dgm:prSet presAssocID="{ED20BDBB-31CD-42D2-A177-BC533CFED5C9}" presName="parentLin" presStyleCnt="0"/>
      <dgm:spPr/>
      <dgm:t>
        <a:bodyPr/>
        <a:lstStyle/>
        <a:p>
          <a:endParaRPr lang="en-US"/>
        </a:p>
      </dgm:t>
    </dgm:pt>
    <dgm:pt modelId="{E4D99C4C-E456-450B-924F-29F16221D168}" type="pres">
      <dgm:prSet presAssocID="{ED20BDBB-31CD-42D2-A177-BC533CFED5C9}" presName="parentLeftMargin" presStyleLbl="node1" presStyleIdx="4" presStyleCnt="6"/>
      <dgm:spPr/>
      <dgm:t>
        <a:bodyPr/>
        <a:lstStyle/>
        <a:p>
          <a:endParaRPr lang="en-US"/>
        </a:p>
      </dgm:t>
    </dgm:pt>
    <dgm:pt modelId="{5F3C8888-9EAE-40AC-90B3-77192A2AFFAC}" type="pres">
      <dgm:prSet presAssocID="{ED20BDBB-31CD-42D2-A177-BC533CFED5C9}" presName="parentText" presStyleLbl="node1" presStyleIdx="5" presStyleCnt="6" custScaleX="115585" custScaleY="147611">
        <dgm:presLayoutVars>
          <dgm:chMax val="0"/>
          <dgm:bulletEnabled val="1"/>
        </dgm:presLayoutVars>
      </dgm:prSet>
      <dgm:spPr/>
      <dgm:t>
        <a:bodyPr/>
        <a:lstStyle/>
        <a:p>
          <a:endParaRPr lang="en-US"/>
        </a:p>
      </dgm:t>
    </dgm:pt>
    <dgm:pt modelId="{4FC75BD9-F5C2-48EC-A075-7620511B0596}" type="pres">
      <dgm:prSet presAssocID="{ED20BDBB-31CD-42D2-A177-BC533CFED5C9}" presName="negativeSpace" presStyleCnt="0"/>
      <dgm:spPr/>
      <dgm:t>
        <a:bodyPr/>
        <a:lstStyle/>
        <a:p>
          <a:endParaRPr lang="en-US"/>
        </a:p>
      </dgm:t>
    </dgm:pt>
    <dgm:pt modelId="{BC0BE4CF-BA0D-4AD8-BB1A-A35EEAEB8D9A}" type="pres">
      <dgm:prSet presAssocID="{ED20BDBB-31CD-42D2-A177-BC533CFED5C9}" presName="childText" presStyleLbl="conFgAcc1" presStyleIdx="5" presStyleCnt="6">
        <dgm:presLayoutVars>
          <dgm:bulletEnabled val="1"/>
        </dgm:presLayoutVars>
      </dgm:prSet>
      <dgm:spPr/>
      <dgm:t>
        <a:bodyPr/>
        <a:lstStyle/>
        <a:p>
          <a:endParaRPr lang="en-US"/>
        </a:p>
      </dgm:t>
    </dgm:pt>
  </dgm:ptLst>
  <dgm:cxnLst>
    <dgm:cxn modelId="{9748926B-09C1-4B9B-9B3E-A70B4A0AE842}" type="presOf" srcId="{5A7DFAFA-AFDF-4063-BC56-24D952D766A6}" destId="{0FDBBF4C-23C1-4C50-8AED-D54604B0F9CE}" srcOrd="0" destOrd="0" presId="urn:microsoft.com/office/officeart/2005/8/layout/list1"/>
    <dgm:cxn modelId="{3CF9926C-8EA4-4D0E-BE8E-D6EF622986B1}" type="presOf" srcId="{C3102B88-FF00-4D8E-8B42-F2366629588D}" destId="{03BB68DB-41A3-4772-A21F-2AB2D40740FB}" srcOrd="1" destOrd="0" presId="urn:microsoft.com/office/officeart/2005/8/layout/list1"/>
    <dgm:cxn modelId="{DDDA7676-6CFF-4F77-83D1-0D71B9B3DC1C}" type="presOf" srcId="{56D141F7-8D27-41DB-BD95-4E88087A60CE}" destId="{940C87A9-520E-4EF3-B9A7-DE3DCCBA1843}" srcOrd="0" destOrd="0" presId="urn:microsoft.com/office/officeart/2005/8/layout/list1"/>
    <dgm:cxn modelId="{964AECCE-0A2D-4D62-8414-3B31B81234AF}" srcId="{56D141F7-8D27-41DB-BD95-4E88087A60CE}" destId="{C3102B88-FF00-4D8E-8B42-F2366629588D}" srcOrd="0" destOrd="0" parTransId="{8B55AB3A-0572-45A4-8EFA-F9AD2F50479E}" sibTransId="{0412ADAA-A132-4B22-AE69-54798E900DDA}"/>
    <dgm:cxn modelId="{9944C4B1-A9F6-4A2E-8326-9FC4BB54A94C}" type="presOf" srcId="{51375B42-8F7F-416E-9621-27CEA6FDFD24}" destId="{D58EC896-06AA-4244-85B8-956612FF6CF6}" srcOrd="0" destOrd="0" presId="urn:microsoft.com/office/officeart/2005/8/layout/list1"/>
    <dgm:cxn modelId="{93C39D30-C384-4E7E-A8A6-9CE7C9808747}" type="presOf" srcId="{1BE1028C-5BFF-44BB-85D6-D889D1F344EC}" destId="{778300B7-EFF8-4844-9E61-A8290B128451}" srcOrd="0" destOrd="0" presId="urn:microsoft.com/office/officeart/2005/8/layout/list1"/>
    <dgm:cxn modelId="{55135510-08EB-4BF1-AD33-353499A73C85}" type="presOf" srcId="{C3102B88-FF00-4D8E-8B42-F2366629588D}" destId="{CDB86EC0-5AF0-453A-9256-840778B4E661}" srcOrd="0" destOrd="0" presId="urn:microsoft.com/office/officeart/2005/8/layout/list1"/>
    <dgm:cxn modelId="{EE6A1AA4-DCBA-465F-AD95-99FC9776194F}" srcId="{56D141F7-8D27-41DB-BD95-4E88087A60CE}" destId="{62316840-2738-473D-BBF8-8DEE6F34EF37}" srcOrd="2" destOrd="0" parTransId="{9148B0BE-24D3-45C5-A421-0C79992E4A9A}" sibTransId="{AB489CB4-361C-4350-9217-BEA8C66721A9}"/>
    <dgm:cxn modelId="{AE200C4B-5614-4983-842D-4CFD3515E2B0}" type="presOf" srcId="{51375B42-8F7F-416E-9621-27CEA6FDFD24}" destId="{7A9BEAE0-C297-4629-819F-F6EBF4D1C8A8}" srcOrd="1" destOrd="0" presId="urn:microsoft.com/office/officeart/2005/8/layout/list1"/>
    <dgm:cxn modelId="{5F139958-7158-4E54-BDA3-55D03499A26C}" srcId="{56D141F7-8D27-41DB-BD95-4E88087A60CE}" destId="{1BE1028C-5BFF-44BB-85D6-D889D1F344EC}" srcOrd="1" destOrd="0" parTransId="{011D5018-01A9-4F61-B2EC-527A505F10C6}" sibTransId="{3CCA6D6A-C053-4260-ABE5-7B5154F8CFFF}"/>
    <dgm:cxn modelId="{8BB41C4A-0FA9-46B9-B59C-03198AB494C4}" type="presOf" srcId="{1BE1028C-5BFF-44BB-85D6-D889D1F344EC}" destId="{7D834E2C-6E48-4316-B39A-661E258C9B8C}" srcOrd="1" destOrd="0" presId="urn:microsoft.com/office/officeart/2005/8/layout/list1"/>
    <dgm:cxn modelId="{D54DCB16-A97A-4A9E-85D1-F6B1896FF572}" type="presOf" srcId="{62316840-2738-473D-BBF8-8DEE6F34EF37}" destId="{E9D117C7-FF6A-46B3-860E-7D5CA6929490}" srcOrd="0" destOrd="0" presId="urn:microsoft.com/office/officeart/2005/8/layout/list1"/>
    <dgm:cxn modelId="{94E6DC39-2EDC-4C9F-A932-9BB980FFD60B}" srcId="{56D141F7-8D27-41DB-BD95-4E88087A60CE}" destId="{51375B42-8F7F-416E-9621-27CEA6FDFD24}" srcOrd="3" destOrd="0" parTransId="{33F3BA90-9D0F-46D0-9B88-341039B7D25A}" sibTransId="{3245E755-DAAF-491C-9A43-6151A28F257F}"/>
    <dgm:cxn modelId="{4A3D4022-903B-47AB-9F90-36ADE177BE86}" type="presOf" srcId="{ED20BDBB-31CD-42D2-A177-BC533CFED5C9}" destId="{E4D99C4C-E456-450B-924F-29F16221D168}" srcOrd="0" destOrd="0" presId="urn:microsoft.com/office/officeart/2005/8/layout/list1"/>
    <dgm:cxn modelId="{7B792697-C910-49D9-8CFE-24C69B22090A}" srcId="{56D141F7-8D27-41DB-BD95-4E88087A60CE}" destId="{5A7DFAFA-AFDF-4063-BC56-24D952D766A6}" srcOrd="4" destOrd="0" parTransId="{AB051DDC-40BD-48BA-AC9F-E48D609F3C87}" sibTransId="{819967B5-921D-486B-8593-7CFC4A1B9C7F}"/>
    <dgm:cxn modelId="{B3850E7F-AAD7-401D-ABFD-391764441C2F}" type="presOf" srcId="{62316840-2738-473D-BBF8-8DEE6F34EF37}" destId="{521BECD2-5CAE-4EBE-9F5E-EAE2B86B532E}" srcOrd="1" destOrd="0" presId="urn:microsoft.com/office/officeart/2005/8/layout/list1"/>
    <dgm:cxn modelId="{135AED78-676D-432B-B83E-97A15BB4AF37}" type="presOf" srcId="{ED20BDBB-31CD-42D2-A177-BC533CFED5C9}" destId="{5F3C8888-9EAE-40AC-90B3-77192A2AFFAC}" srcOrd="1" destOrd="0" presId="urn:microsoft.com/office/officeart/2005/8/layout/list1"/>
    <dgm:cxn modelId="{62312BEB-0A93-4FB5-8A19-9000459B2B63}" type="presOf" srcId="{5A7DFAFA-AFDF-4063-BC56-24D952D766A6}" destId="{8635B174-7FD5-4BDE-90B8-CDAA7E5AF10A}" srcOrd="1" destOrd="0" presId="urn:microsoft.com/office/officeart/2005/8/layout/list1"/>
    <dgm:cxn modelId="{1EAAFECE-2E88-4373-B127-5131222214AE}" srcId="{56D141F7-8D27-41DB-BD95-4E88087A60CE}" destId="{ED20BDBB-31CD-42D2-A177-BC533CFED5C9}" srcOrd="5" destOrd="0" parTransId="{99E62836-157B-4F53-966D-1CD1BD63F192}" sibTransId="{F7940C34-0C32-4753-8E06-498178E8E377}"/>
    <dgm:cxn modelId="{4937CEBC-CCFB-421B-A5A6-C511726F6F86}" type="presParOf" srcId="{940C87A9-520E-4EF3-B9A7-DE3DCCBA1843}" destId="{5F4DBB23-EA2E-4B55-A0A2-8AA2B5BF6B73}" srcOrd="0" destOrd="0" presId="urn:microsoft.com/office/officeart/2005/8/layout/list1"/>
    <dgm:cxn modelId="{44B68D1C-0B49-436B-A616-C2F3A077C1DD}" type="presParOf" srcId="{5F4DBB23-EA2E-4B55-A0A2-8AA2B5BF6B73}" destId="{CDB86EC0-5AF0-453A-9256-840778B4E661}" srcOrd="0" destOrd="0" presId="urn:microsoft.com/office/officeart/2005/8/layout/list1"/>
    <dgm:cxn modelId="{C480074D-BAB0-4859-8F26-8160A0062798}" type="presParOf" srcId="{5F4DBB23-EA2E-4B55-A0A2-8AA2B5BF6B73}" destId="{03BB68DB-41A3-4772-A21F-2AB2D40740FB}" srcOrd="1" destOrd="0" presId="urn:microsoft.com/office/officeart/2005/8/layout/list1"/>
    <dgm:cxn modelId="{28266E41-F8EC-40BB-9640-1B8EDE64E0C3}" type="presParOf" srcId="{940C87A9-520E-4EF3-B9A7-DE3DCCBA1843}" destId="{4D2E7EB6-C404-4C5B-876D-2FDEDA1C5F7A}" srcOrd="1" destOrd="0" presId="urn:microsoft.com/office/officeart/2005/8/layout/list1"/>
    <dgm:cxn modelId="{26E8D677-D14B-471C-8A18-76ABCCFC2100}" type="presParOf" srcId="{940C87A9-520E-4EF3-B9A7-DE3DCCBA1843}" destId="{F187A383-44F8-4CB4-9426-C64A08C9336F}" srcOrd="2" destOrd="0" presId="urn:microsoft.com/office/officeart/2005/8/layout/list1"/>
    <dgm:cxn modelId="{19F2DB6C-5182-4FC8-8A0B-55B1485A7BAE}" type="presParOf" srcId="{940C87A9-520E-4EF3-B9A7-DE3DCCBA1843}" destId="{0CDC4E98-2229-4233-A97F-DC877006F111}" srcOrd="3" destOrd="0" presId="urn:microsoft.com/office/officeart/2005/8/layout/list1"/>
    <dgm:cxn modelId="{63881E89-1E06-4E07-B1CE-614C97F50402}" type="presParOf" srcId="{940C87A9-520E-4EF3-B9A7-DE3DCCBA1843}" destId="{FB1D4411-9095-470E-861C-564CFCFF994B}" srcOrd="4" destOrd="0" presId="urn:microsoft.com/office/officeart/2005/8/layout/list1"/>
    <dgm:cxn modelId="{500305E1-D310-4C27-9444-4AE6E909AF6D}" type="presParOf" srcId="{FB1D4411-9095-470E-861C-564CFCFF994B}" destId="{778300B7-EFF8-4844-9E61-A8290B128451}" srcOrd="0" destOrd="0" presId="urn:microsoft.com/office/officeart/2005/8/layout/list1"/>
    <dgm:cxn modelId="{7AAD5767-D5D9-454A-B6B6-C7030A471345}" type="presParOf" srcId="{FB1D4411-9095-470E-861C-564CFCFF994B}" destId="{7D834E2C-6E48-4316-B39A-661E258C9B8C}" srcOrd="1" destOrd="0" presId="urn:microsoft.com/office/officeart/2005/8/layout/list1"/>
    <dgm:cxn modelId="{CD35BE4B-F233-40FF-908E-8AA057D89F78}" type="presParOf" srcId="{940C87A9-520E-4EF3-B9A7-DE3DCCBA1843}" destId="{76662750-C9F2-4EBB-AACE-0ED5FC48E5DF}" srcOrd="5" destOrd="0" presId="urn:microsoft.com/office/officeart/2005/8/layout/list1"/>
    <dgm:cxn modelId="{B68DAC88-CD50-4C32-86DE-155FCD234FA2}" type="presParOf" srcId="{940C87A9-520E-4EF3-B9A7-DE3DCCBA1843}" destId="{F6E4DD2C-B66A-4663-8C4D-488D75D30D7A}" srcOrd="6" destOrd="0" presId="urn:microsoft.com/office/officeart/2005/8/layout/list1"/>
    <dgm:cxn modelId="{B4DF41DB-075C-46A1-ADFB-D114B48811C0}" type="presParOf" srcId="{940C87A9-520E-4EF3-B9A7-DE3DCCBA1843}" destId="{0B796BC8-BC92-4393-A354-1D01668AA546}" srcOrd="7" destOrd="0" presId="urn:microsoft.com/office/officeart/2005/8/layout/list1"/>
    <dgm:cxn modelId="{5DA03050-E75F-4F74-B3AF-F3DA026D39A5}" type="presParOf" srcId="{940C87A9-520E-4EF3-B9A7-DE3DCCBA1843}" destId="{094A7C9D-863A-4F98-BB75-CA2C6FD965B4}" srcOrd="8" destOrd="0" presId="urn:microsoft.com/office/officeart/2005/8/layout/list1"/>
    <dgm:cxn modelId="{A245BD97-F070-4DB5-A3AE-CD9417A3A442}" type="presParOf" srcId="{094A7C9D-863A-4F98-BB75-CA2C6FD965B4}" destId="{E9D117C7-FF6A-46B3-860E-7D5CA6929490}" srcOrd="0" destOrd="0" presId="urn:microsoft.com/office/officeart/2005/8/layout/list1"/>
    <dgm:cxn modelId="{088DA26C-D8A3-4B27-9632-7EA531690AAC}" type="presParOf" srcId="{094A7C9D-863A-4F98-BB75-CA2C6FD965B4}" destId="{521BECD2-5CAE-4EBE-9F5E-EAE2B86B532E}" srcOrd="1" destOrd="0" presId="urn:microsoft.com/office/officeart/2005/8/layout/list1"/>
    <dgm:cxn modelId="{515003C5-2C9C-45A2-88B0-02BC5FBD250B}" type="presParOf" srcId="{940C87A9-520E-4EF3-B9A7-DE3DCCBA1843}" destId="{6AE07CCD-B95A-43DB-A0FE-406924B24A35}" srcOrd="9" destOrd="0" presId="urn:microsoft.com/office/officeart/2005/8/layout/list1"/>
    <dgm:cxn modelId="{BB190ED0-79D5-4F6B-BC7E-00BF1234520A}" type="presParOf" srcId="{940C87A9-520E-4EF3-B9A7-DE3DCCBA1843}" destId="{2F99C6FA-EACA-4E6B-81D7-D8EF4EFF3905}" srcOrd="10" destOrd="0" presId="urn:microsoft.com/office/officeart/2005/8/layout/list1"/>
    <dgm:cxn modelId="{603A5186-0DDF-430F-A90D-9A0CAF784BA1}" type="presParOf" srcId="{940C87A9-520E-4EF3-B9A7-DE3DCCBA1843}" destId="{C9A3AC1C-17BC-4C78-8ED7-EC516F4AD454}" srcOrd="11" destOrd="0" presId="urn:microsoft.com/office/officeart/2005/8/layout/list1"/>
    <dgm:cxn modelId="{1F515B1E-B33A-434E-B68E-5AFB2AE62511}" type="presParOf" srcId="{940C87A9-520E-4EF3-B9A7-DE3DCCBA1843}" destId="{7D57C8A7-3BC7-46C5-B990-4A92AE6511CA}" srcOrd="12" destOrd="0" presId="urn:microsoft.com/office/officeart/2005/8/layout/list1"/>
    <dgm:cxn modelId="{07D14715-BB64-4C3A-9317-2EA9500AE57E}" type="presParOf" srcId="{7D57C8A7-3BC7-46C5-B990-4A92AE6511CA}" destId="{D58EC896-06AA-4244-85B8-956612FF6CF6}" srcOrd="0" destOrd="0" presId="urn:microsoft.com/office/officeart/2005/8/layout/list1"/>
    <dgm:cxn modelId="{24283B91-C7DF-403A-A1E8-3935B553464F}" type="presParOf" srcId="{7D57C8A7-3BC7-46C5-B990-4A92AE6511CA}" destId="{7A9BEAE0-C297-4629-819F-F6EBF4D1C8A8}" srcOrd="1" destOrd="0" presId="urn:microsoft.com/office/officeart/2005/8/layout/list1"/>
    <dgm:cxn modelId="{0AE0FE84-721C-4A2C-96E5-45F7E7EAF58A}" type="presParOf" srcId="{940C87A9-520E-4EF3-B9A7-DE3DCCBA1843}" destId="{E78D0BFB-F6AD-4643-933B-12EC5FF98C38}" srcOrd="13" destOrd="0" presId="urn:microsoft.com/office/officeart/2005/8/layout/list1"/>
    <dgm:cxn modelId="{4DF012FE-BE84-4665-9FF6-9C5A16C2CE1D}" type="presParOf" srcId="{940C87A9-520E-4EF3-B9A7-DE3DCCBA1843}" destId="{0D50B1AC-BD7A-4FE2-A5E3-E7F942E7A342}" srcOrd="14" destOrd="0" presId="urn:microsoft.com/office/officeart/2005/8/layout/list1"/>
    <dgm:cxn modelId="{1CDD7F77-891D-431C-8DE1-7B451D75DBA5}" type="presParOf" srcId="{940C87A9-520E-4EF3-B9A7-DE3DCCBA1843}" destId="{FEF9B7C8-2EA5-4878-8D85-CE34603E5F35}" srcOrd="15" destOrd="0" presId="urn:microsoft.com/office/officeart/2005/8/layout/list1"/>
    <dgm:cxn modelId="{BA26302F-6133-44E9-8D0D-4F3CA09503D0}" type="presParOf" srcId="{940C87A9-520E-4EF3-B9A7-DE3DCCBA1843}" destId="{8989F73E-79CB-4CBB-8A33-01A32BA23F2E}" srcOrd="16" destOrd="0" presId="urn:microsoft.com/office/officeart/2005/8/layout/list1"/>
    <dgm:cxn modelId="{5D903534-C482-45B1-B67A-6F21500BA900}" type="presParOf" srcId="{8989F73E-79CB-4CBB-8A33-01A32BA23F2E}" destId="{0FDBBF4C-23C1-4C50-8AED-D54604B0F9CE}" srcOrd="0" destOrd="0" presId="urn:microsoft.com/office/officeart/2005/8/layout/list1"/>
    <dgm:cxn modelId="{4452060B-EABB-4C51-AE37-305071666E3F}" type="presParOf" srcId="{8989F73E-79CB-4CBB-8A33-01A32BA23F2E}" destId="{8635B174-7FD5-4BDE-90B8-CDAA7E5AF10A}" srcOrd="1" destOrd="0" presId="urn:microsoft.com/office/officeart/2005/8/layout/list1"/>
    <dgm:cxn modelId="{0408066A-1A7D-4444-AC5F-585C7B8324BC}" type="presParOf" srcId="{940C87A9-520E-4EF3-B9A7-DE3DCCBA1843}" destId="{B3453613-A40D-4754-A77B-CAA23C0F1609}" srcOrd="17" destOrd="0" presId="urn:microsoft.com/office/officeart/2005/8/layout/list1"/>
    <dgm:cxn modelId="{23A2A417-06AE-47BA-AFEF-EABFC3082FEC}" type="presParOf" srcId="{940C87A9-520E-4EF3-B9A7-DE3DCCBA1843}" destId="{E34E2103-89A8-46CC-8BEA-248BCB09BF5F}" srcOrd="18" destOrd="0" presId="urn:microsoft.com/office/officeart/2005/8/layout/list1"/>
    <dgm:cxn modelId="{897C04FB-347F-48F8-BBF7-FD4FD2EEAA5E}" type="presParOf" srcId="{940C87A9-520E-4EF3-B9A7-DE3DCCBA1843}" destId="{26157606-6A4E-4D0F-BEBC-B74F9204463D}" srcOrd="19" destOrd="0" presId="urn:microsoft.com/office/officeart/2005/8/layout/list1"/>
    <dgm:cxn modelId="{9313E2DC-788C-4DA0-A118-A649F6980CF4}" type="presParOf" srcId="{940C87A9-520E-4EF3-B9A7-DE3DCCBA1843}" destId="{B582E3E9-BFD1-4558-B1C5-3F2F08732B1A}" srcOrd="20" destOrd="0" presId="urn:microsoft.com/office/officeart/2005/8/layout/list1"/>
    <dgm:cxn modelId="{CF4C62F2-93FA-4D9E-8B0F-C46037E1C9D1}" type="presParOf" srcId="{B582E3E9-BFD1-4558-B1C5-3F2F08732B1A}" destId="{E4D99C4C-E456-450B-924F-29F16221D168}" srcOrd="0" destOrd="0" presId="urn:microsoft.com/office/officeart/2005/8/layout/list1"/>
    <dgm:cxn modelId="{1F431C70-3970-4D89-B084-CF8D2437027B}" type="presParOf" srcId="{B582E3E9-BFD1-4558-B1C5-3F2F08732B1A}" destId="{5F3C8888-9EAE-40AC-90B3-77192A2AFFAC}" srcOrd="1" destOrd="0" presId="urn:microsoft.com/office/officeart/2005/8/layout/list1"/>
    <dgm:cxn modelId="{43F90E9E-8F88-4BF0-9D60-9547D6D11570}" type="presParOf" srcId="{940C87A9-520E-4EF3-B9A7-DE3DCCBA1843}" destId="{4FC75BD9-F5C2-48EC-A075-7620511B0596}" srcOrd="21" destOrd="0" presId="urn:microsoft.com/office/officeart/2005/8/layout/list1"/>
    <dgm:cxn modelId="{BFCF153E-7DE1-414D-8CD5-9A141A1541F1}" type="presParOf" srcId="{940C87A9-520E-4EF3-B9A7-DE3DCCBA1843}" destId="{BC0BE4CF-BA0D-4AD8-BB1A-A35EEAEB8D9A}" srcOrd="22"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41CEF384-3284-49DE-8181-AB3731EFECEB}" type="doc">
      <dgm:prSet loTypeId="urn:microsoft.com/office/officeart/2005/8/layout/radial1" loCatId="relationship" qsTypeId="urn:microsoft.com/office/officeart/2005/8/quickstyle/3d3" qsCatId="3D" csTypeId="urn:microsoft.com/office/officeart/2005/8/colors/colorful2" csCatId="colorful" phldr="1"/>
      <dgm:spPr/>
      <dgm:t>
        <a:bodyPr/>
        <a:lstStyle/>
        <a:p>
          <a:endParaRPr lang="en-US"/>
        </a:p>
      </dgm:t>
    </dgm:pt>
    <dgm:pt modelId="{A227B5BA-0826-4FDC-B4B4-1A0B14A71C61}">
      <dgm:prSet phldrT="[Text]"/>
      <dgm:spPr/>
      <dgm:t>
        <a:bodyPr/>
        <a:lstStyle/>
        <a:p>
          <a:r>
            <a:rPr lang="en-US" b="1" dirty="0" smtClean="0">
              <a:solidFill>
                <a:schemeClr val="tx1"/>
              </a:solidFill>
            </a:rPr>
            <a:t>Linguistic knowledge </a:t>
          </a:r>
          <a:endParaRPr lang="en-US" b="1" dirty="0">
            <a:solidFill>
              <a:schemeClr val="tx1"/>
            </a:solidFill>
          </a:endParaRPr>
        </a:p>
      </dgm:t>
    </dgm:pt>
    <dgm:pt modelId="{0602EB86-1F68-4A63-8AD7-790DC62DA86F}" type="parTrans" cxnId="{767DDE15-3A68-471B-820A-5472D7837283}">
      <dgm:prSet/>
      <dgm:spPr/>
      <dgm:t>
        <a:bodyPr/>
        <a:lstStyle/>
        <a:p>
          <a:endParaRPr lang="en-US"/>
        </a:p>
      </dgm:t>
    </dgm:pt>
    <dgm:pt modelId="{03B335D0-54E6-42FF-9657-F14998358297}" type="sibTrans" cxnId="{767DDE15-3A68-471B-820A-5472D7837283}">
      <dgm:prSet/>
      <dgm:spPr/>
      <dgm:t>
        <a:bodyPr/>
        <a:lstStyle/>
        <a:p>
          <a:endParaRPr lang="en-US"/>
        </a:p>
      </dgm:t>
    </dgm:pt>
    <dgm:pt modelId="{8EEECA63-3230-41FA-9EF6-FED78D7D2473}">
      <dgm:prSet phldrT="[Text]" custT="1"/>
      <dgm:spPr/>
      <dgm:t>
        <a:bodyPr/>
        <a:lstStyle/>
        <a:p>
          <a:r>
            <a:rPr lang="en-US" sz="2000" b="1" dirty="0" smtClean="0">
              <a:solidFill>
                <a:schemeClr val="tx1"/>
              </a:solidFill>
            </a:rPr>
            <a:t>lexis</a:t>
          </a:r>
          <a:endParaRPr lang="en-US" sz="2000" b="1" dirty="0">
            <a:solidFill>
              <a:schemeClr val="tx1"/>
            </a:solidFill>
          </a:endParaRPr>
        </a:p>
      </dgm:t>
    </dgm:pt>
    <dgm:pt modelId="{692941F0-E1A9-48CC-970C-9CB412341090}" type="parTrans" cxnId="{46837A42-6897-4185-AED5-8F69F5140C7F}">
      <dgm:prSet/>
      <dgm:spPr/>
      <dgm:t>
        <a:bodyPr/>
        <a:lstStyle/>
        <a:p>
          <a:endParaRPr lang="en-US"/>
        </a:p>
      </dgm:t>
    </dgm:pt>
    <dgm:pt modelId="{CD6F2C97-0D67-4736-9C7F-8AB1E57A6A99}" type="sibTrans" cxnId="{46837A42-6897-4185-AED5-8F69F5140C7F}">
      <dgm:prSet/>
      <dgm:spPr/>
      <dgm:t>
        <a:bodyPr/>
        <a:lstStyle/>
        <a:p>
          <a:endParaRPr lang="en-US"/>
        </a:p>
      </dgm:t>
    </dgm:pt>
    <dgm:pt modelId="{6F33318D-E017-428B-90EB-51CE8D73A307}">
      <dgm:prSet phldrT="[Text]" custT="1"/>
      <dgm:spPr/>
      <dgm:t>
        <a:bodyPr/>
        <a:lstStyle/>
        <a:p>
          <a:r>
            <a:rPr lang="en-US" sz="2000" b="1" dirty="0" smtClean="0">
              <a:solidFill>
                <a:schemeClr val="tx1"/>
              </a:solidFill>
            </a:rPr>
            <a:t>grammar</a:t>
          </a:r>
          <a:endParaRPr lang="en-US" sz="2000" b="1" dirty="0">
            <a:solidFill>
              <a:schemeClr val="tx1"/>
            </a:solidFill>
          </a:endParaRPr>
        </a:p>
      </dgm:t>
    </dgm:pt>
    <dgm:pt modelId="{D18A6FD2-D0D4-44B0-B30B-DDAAAB8C282F}" type="parTrans" cxnId="{AF222FEB-CFD7-4A0F-BA6B-1E0E18BEA81E}">
      <dgm:prSet/>
      <dgm:spPr/>
      <dgm:t>
        <a:bodyPr/>
        <a:lstStyle/>
        <a:p>
          <a:endParaRPr lang="en-US"/>
        </a:p>
      </dgm:t>
    </dgm:pt>
    <dgm:pt modelId="{F4C75A83-92C2-473A-A847-2C41A5C487CE}" type="sibTrans" cxnId="{AF222FEB-CFD7-4A0F-BA6B-1E0E18BEA81E}">
      <dgm:prSet/>
      <dgm:spPr/>
      <dgm:t>
        <a:bodyPr/>
        <a:lstStyle/>
        <a:p>
          <a:endParaRPr lang="en-US"/>
        </a:p>
      </dgm:t>
    </dgm:pt>
    <dgm:pt modelId="{745FF042-1392-4F13-8BE8-C521651D257E}">
      <dgm:prSet phldrT="[Text]" custT="1"/>
      <dgm:spPr/>
      <dgm:t>
        <a:bodyPr/>
        <a:lstStyle/>
        <a:p>
          <a:r>
            <a:rPr lang="en-US" sz="2000" b="1" dirty="0" smtClean="0">
              <a:solidFill>
                <a:schemeClr val="tx1"/>
              </a:solidFill>
            </a:rPr>
            <a:t>syntax</a:t>
          </a:r>
          <a:endParaRPr lang="en-US" sz="2000" b="1" dirty="0">
            <a:solidFill>
              <a:schemeClr val="tx1"/>
            </a:solidFill>
          </a:endParaRPr>
        </a:p>
      </dgm:t>
    </dgm:pt>
    <dgm:pt modelId="{30989ADC-0744-421F-A384-CD90CA7A6231}" type="parTrans" cxnId="{435923F7-F0C4-4553-B3CC-06CBC66BE799}">
      <dgm:prSet/>
      <dgm:spPr/>
      <dgm:t>
        <a:bodyPr/>
        <a:lstStyle/>
        <a:p>
          <a:endParaRPr lang="en-US"/>
        </a:p>
      </dgm:t>
    </dgm:pt>
    <dgm:pt modelId="{4FD4DB42-C869-4591-AE65-B2FBFBC5CCCF}" type="sibTrans" cxnId="{435923F7-F0C4-4553-B3CC-06CBC66BE799}">
      <dgm:prSet/>
      <dgm:spPr/>
      <dgm:t>
        <a:bodyPr/>
        <a:lstStyle/>
        <a:p>
          <a:endParaRPr lang="en-US"/>
        </a:p>
      </dgm:t>
    </dgm:pt>
    <dgm:pt modelId="{935FAFD7-071B-4964-A15D-0B6A5B6D3695}">
      <dgm:prSet phldrT="[Text]" custT="1"/>
      <dgm:spPr/>
      <dgm:t>
        <a:bodyPr/>
        <a:lstStyle/>
        <a:p>
          <a:r>
            <a:rPr lang="en-US" sz="2000" b="1" dirty="0" smtClean="0">
              <a:solidFill>
                <a:schemeClr val="tx1"/>
              </a:solidFill>
            </a:rPr>
            <a:t>chunks</a:t>
          </a:r>
          <a:endParaRPr lang="en-US" sz="2000" b="1" dirty="0">
            <a:solidFill>
              <a:schemeClr val="tx1"/>
            </a:solidFill>
          </a:endParaRPr>
        </a:p>
      </dgm:t>
    </dgm:pt>
    <dgm:pt modelId="{EE57CB57-2398-44DC-A916-EF1499F7EA3A}" type="parTrans" cxnId="{48199263-1E12-4B3E-8146-BDE6CA72F78C}">
      <dgm:prSet/>
      <dgm:spPr/>
      <dgm:t>
        <a:bodyPr/>
        <a:lstStyle/>
        <a:p>
          <a:endParaRPr lang="en-US"/>
        </a:p>
      </dgm:t>
    </dgm:pt>
    <dgm:pt modelId="{29C54B71-238C-4ABA-84D4-128015C965A6}" type="sibTrans" cxnId="{48199263-1E12-4B3E-8146-BDE6CA72F78C}">
      <dgm:prSet/>
      <dgm:spPr/>
      <dgm:t>
        <a:bodyPr/>
        <a:lstStyle/>
        <a:p>
          <a:endParaRPr lang="en-US"/>
        </a:p>
      </dgm:t>
    </dgm:pt>
    <dgm:pt modelId="{4ED6A586-09CC-4BC2-BDD0-049883208FCC}">
      <dgm:prSet custT="1"/>
      <dgm:spPr/>
      <dgm:t>
        <a:bodyPr/>
        <a:lstStyle/>
        <a:p>
          <a:r>
            <a:rPr lang="en-US" sz="2000" b="1" dirty="0" smtClean="0">
              <a:solidFill>
                <a:schemeClr val="tx1"/>
              </a:solidFill>
            </a:rPr>
            <a:t>c</a:t>
          </a:r>
          <a:r>
            <a:rPr lang="en-US" sz="1800" b="1" dirty="0" smtClean="0">
              <a:solidFill>
                <a:schemeClr val="tx1"/>
              </a:solidFill>
            </a:rPr>
            <a:t>ollocations</a:t>
          </a:r>
          <a:endParaRPr lang="en-US" sz="2000" b="1" dirty="0">
            <a:solidFill>
              <a:schemeClr val="tx1"/>
            </a:solidFill>
          </a:endParaRPr>
        </a:p>
      </dgm:t>
    </dgm:pt>
    <dgm:pt modelId="{67090857-A5DC-4A97-B00B-1CC9F0EF8E4D}" type="parTrans" cxnId="{0918833C-52B1-48EF-9CCF-2222D61C4CB0}">
      <dgm:prSet/>
      <dgm:spPr/>
      <dgm:t>
        <a:bodyPr/>
        <a:lstStyle/>
        <a:p>
          <a:endParaRPr lang="en-US"/>
        </a:p>
      </dgm:t>
    </dgm:pt>
    <dgm:pt modelId="{5BFF29C0-7434-4C87-BEA1-6F47C95B2470}" type="sibTrans" cxnId="{0918833C-52B1-48EF-9CCF-2222D61C4CB0}">
      <dgm:prSet/>
      <dgm:spPr/>
      <dgm:t>
        <a:bodyPr/>
        <a:lstStyle/>
        <a:p>
          <a:endParaRPr lang="en-US"/>
        </a:p>
      </dgm:t>
    </dgm:pt>
    <dgm:pt modelId="{01B00059-E556-489C-83DA-4F60A261F6F1}">
      <dgm:prSet custT="1"/>
      <dgm:spPr/>
      <dgm:t>
        <a:bodyPr/>
        <a:lstStyle/>
        <a:p>
          <a:r>
            <a:rPr lang="en-US" sz="1800" b="1" dirty="0" smtClean="0">
              <a:solidFill>
                <a:schemeClr val="tx1"/>
              </a:solidFill>
            </a:rPr>
            <a:t>Spelling &amp; punctuation</a:t>
          </a:r>
          <a:endParaRPr lang="en-US" sz="1800" b="1" dirty="0">
            <a:solidFill>
              <a:schemeClr val="tx1"/>
            </a:solidFill>
          </a:endParaRPr>
        </a:p>
      </dgm:t>
    </dgm:pt>
    <dgm:pt modelId="{06D4635A-30FD-4431-8005-0D12AA60B556}" type="parTrans" cxnId="{3D720DBA-9F13-4A89-9C8E-F59697171290}">
      <dgm:prSet/>
      <dgm:spPr/>
      <dgm:t>
        <a:bodyPr/>
        <a:lstStyle/>
        <a:p>
          <a:endParaRPr lang="en-US"/>
        </a:p>
      </dgm:t>
    </dgm:pt>
    <dgm:pt modelId="{7A9F7FA6-A8DC-4F6E-B296-F13A542866A2}" type="sibTrans" cxnId="{3D720DBA-9F13-4A89-9C8E-F59697171290}">
      <dgm:prSet/>
      <dgm:spPr/>
      <dgm:t>
        <a:bodyPr/>
        <a:lstStyle/>
        <a:p>
          <a:endParaRPr lang="en-US"/>
        </a:p>
      </dgm:t>
    </dgm:pt>
    <dgm:pt modelId="{50B7D466-F879-4310-BDDF-2BE9C281BD5F}" type="pres">
      <dgm:prSet presAssocID="{41CEF384-3284-49DE-8181-AB3731EFECEB}" presName="cycle" presStyleCnt="0">
        <dgm:presLayoutVars>
          <dgm:chMax val="1"/>
          <dgm:dir/>
          <dgm:animLvl val="ctr"/>
          <dgm:resizeHandles val="exact"/>
        </dgm:presLayoutVars>
      </dgm:prSet>
      <dgm:spPr/>
    </dgm:pt>
    <dgm:pt modelId="{D001570E-688A-4A62-A521-5CBC7C5D1CBB}" type="pres">
      <dgm:prSet presAssocID="{A227B5BA-0826-4FDC-B4B4-1A0B14A71C61}" presName="centerShape" presStyleLbl="node0" presStyleIdx="0" presStyleCnt="1"/>
      <dgm:spPr/>
      <dgm:t>
        <a:bodyPr/>
        <a:lstStyle/>
        <a:p>
          <a:endParaRPr lang="en-US"/>
        </a:p>
      </dgm:t>
    </dgm:pt>
    <dgm:pt modelId="{07DCA645-571D-40A3-8ED0-820FB2FD6BF1}" type="pres">
      <dgm:prSet presAssocID="{692941F0-E1A9-48CC-970C-9CB412341090}" presName="Name9" presStyleLbl="parChTrans1D2" presStyleIdx="0" presStyleCnt="6"/>
      <dgm:spPr/>
    </dgm:pt>
    <dgm:pt modelId="{7B5EC37A-5984-48FD-A1A1-347B5A843D31}" type="pres">
      <dgm:prSet presAssocID="{692941F0-E1A9-48CC-970C-9CB412341090}" presName="connTx" presStyleLbl="parChTrans1D2" presStyleIdx="0" presStyleCnt="6"/>
      <dgm:spPr/>
    </dgm:pt>
    <dgm:pt modelId="{456E23D2-6BCC-4D87-900F-5CA6C165D890}" type="pres">
      <dgm:prSet presAssocID="{8EEECA63-3230-41FA-9EF6-FED78D7D2473}" presName="node" presStyleLbl="node1" presStyleIdx="0" presStyleCnt="6" custScaleX="137173">
        <dgm:presLayoutVars>
          <dgm:bulletEnabled val="1"/>
        </dgm:presLayoutVars>
      </dgm:prSet>
      <dgm:spPr/>
      <dgm:t>
        <a:bodyPr/>
        <a:lstStyle/>
        <a:p>
          <a:endParaRPr lang="en-US"/>
        </a:p>
      </dgm:t>
    </dgm:pt>
    <dgm:pt modelId="{2250DDE2-75AE-464D-B9DE-E9F530738B00}" type="pres">
      <dgm:prSet presAssocID="{67090857-A5DC-4A97-B00B-1CC9F0EF8E4D}" presName="Name9" presStyleLbl="parChTrans1D2" presStyleIdx="1" presStyleCnt="6"/>
      <dgm:spPr/>
    </dgm:pt>
    <dgm:pt modelId="{EF3A8363-692B-4164-9D35-C5FA3B4595F4}" type="pres">
      <dgm:prSet presAssocID="{67090857-A5DC-4A97-B00B-1CC9F0EF8E4D}" presName="connTx" presStyleLbl="parChTrans1D2" presStyleIdx="1" presStyleCnt="6"/>
      <dgm:spPr/>
    </dgm:pt>
    <dgm:pt modelId="{4F23CB9F-D236-496D-ACDD-04076849FA72}" type="pres">
      <dgm:prSet presAssocID="{4ED6A586-09CC-4BC2-BDD0-049883208FCC}" presName="node" presStyleLbl="node1" presStyleIdx="1" presStyleCnt="6" custScaleX="154970" custRadScaleRad="99667" custRadScaleInc="11869">
        <dgm:presLayoutVars>
          <dgm:bulletEnabled val="1"/>
        </dgm:presLayoutVars>
      </dgm:prSet>
      <dgm:spPr/>
      <dgm:t>
        <a:bodyPr/>
        <a:lstStyle/>
        <a:p>
          <a:endParaRPr lang="en-US"/>
        </a:p>
      </dgm:t>
    </dgm:pt>
    <dgm:pt modelId="{DCCA1476-4FD4-48AE-8DBA-B677D2FF1FA3}" type="pres">
      <dgm:prSet presAssocID="{06D4635A-30FD-4431-8005-0D12AA60B556}" presName="Name9" presStyleLbl="parChTrans1D2" presStyleIdx="2" presStyleCnt="6"/>
      <dgm:spPr/>
    </dgm:pt>
    <dgm:pt modelId="{52F0E93C-C300-4170-BDB3-9A4A68FB444E}" type="pres">
      <dgm:prSet presAssocID="{06D4635A-30FD-4431-8005-0D12AA60B556}" presName="connTx" presStyleLbl="parChTrans1D2" presStyleIdx="2" presStyleCnt="6"/>
      <dgm:spPr/>
    </dgm:pt>
    <dgm:pt modelId="{4356193B-F82B-4ADF-81C9-C0F707B99745}" type="pres">
      <dgm:prSet presAssocID="{01B00059-E556-489C-83DA-4F60A261F6F1}" presName="node" presStyleLbl="node1" presStyleIdx="2" presStyleCnt="6" custScaleX="161842">
        <dgm:presLayoutVars>
          <dgm:bulletEnabled val="1"/>
        </dgm:presLayoutVars>
      </dgm:prSet>
      <dgm:spPr/>
      <dgm:t>
        <a:bodyPr/>
        <a:lstStyle/>
        <a:p>
          <a:endParaRPr lang="en-US"/>
        </a:p>
      </dgm:t>
    </dgm:pt>
    <dgm:pt modelId="{85A0D792-3C94-4E2C-8248-7D6A5711700F}" type="pres">
      <dgm:prSet presAssocID="{D18A6FD2-D0D4-44B0-B30B-DDAAAB8C282F}" presName="Name9" presStyleLbl="parChTrans1D2" presStyleIdx="3" presStyleCnt="6"/>
      <dgm:spPr/>
    </dgm:pt>
    <dgm:pt modelId="{4141A23D-5FC0-41A7-8E41-8593872B79EE}" type="pres">
      <dgm:prSet presAssocID="{D18A6FD2-D0D4-44B0-B30B-DDAAAB8C282F}" presName="connTx" presStyleLbl="parChTrans1D2" presStyleIdx="3" presStyleCnt="6"/>
      <dgm:spPr/>
    </dgm:pt>
    <dgm:pt modelId="{CE665E3C-E567-4DA3-AA56-4AD96965A49A}" type="pres">
      <dgm:prSet presAssocID="{6F33318D-E017-428B-90EB-51CE8D73A307}" presName="node" presStyleLbl="node1" presStyleIdx="3" presStyleCnt="6" custScaleX="135075">
        <dgm:presLayoutVars>
          <dgm:bulletEnabled val="1"/>
        </dgm:presLayoutVars>
      </dgm:prSet>
      <dgm:spPr/>
    </dgm:pt>
    <dgm:pt modelId="{F10DD3B7-8FE5-414F-AB18-D2547A6FF129}" type="pres">
      <dgm:prSet presAssocID="{30989ADC-0744-421F-A384-CD90CA7A6231}" presName="Name9" presStyleLbl="parChTrans1D2" presStyleIdx="4" presStyleCnt="6"/>
      <dgm:spPr/>
    </dgm:pt>
    <dgm:pt modelId="{BACA862C-83B1-4C6E-89DF-6EDA14B5F21D}" type="pres">
      <dgm:prSet presAssocID="{30989ADC-0744-421F-A384-CD90CA7A6231}" presName="connTx" presStyleLbl="parChTrans1D2" presStyleIdx="4" presStyleCnt="6"/>
      <dgm:spPr/>
    </dgm:pt>
    <dgm:pt modelId="{A18C9680-C933-4F6E-8AE2-5F8C7999F98D}" type="pres">
      <dgm:prSet presAssocID="{745FF042-1392-4F13-8BE8-C521651D257E}" presName="node" presStyleLbl="node1" presStyleIdx="4" presStyleCnt="6" custScaleX="136743">
        <dgm:presLayoutVars>
          <dgm:bulletEnabled val="1"/>
        </dgm:presLayoutVars>
      </dgm:prSet>
      <dgm:spPr/>
    </dgm:pt>
    <dgm:pt modelId="{12264C9D-72B6-4C9F-BE15-32E6AED7DFEA}" type="pres">
      <dgm:prSet presAssocID="{EE57CB57-2398-44DC-A916-EF1499F7EA3A}" presName="Name9" presStyleLbl="parChTrans1D2" presStyleIdx="5" presStyleCnt="6"/>
      <dgm:spPr/>
    </dgm:pt>
    <dgm:pt modelId="{20F0F0D9-F34B-41AA-B269-91A5E6C38806}" type="pres">
      <dgm:prSet presAssocID="{EE57CB57-2398-44DC-A916-EF1499F7EA3A}" presName="connTx" presStyleLbl="parChTrans1D2" presStyleIdx="5" presStyleCnt="6"/>
      <dgm:spPr/>
    </dgm:pt>
    <dgm:pt modelId="{D5586FE6-74EB-4BC8-87C3-1BEB10179B53}" type="pres">
      <dgm:prSet presAssocID="{935FAFD7-071B-4964-A15D-0B6A5B6D3695}" presName="node" presStyleLbl="node1" presStyleIdx="5" presStyleCnt="6" custScaleX="141227">
        <dgm:presLayoutVars>
          <dgm:bulletEnabled val="1"/>
        </dgm:presLayoutVars>
      </dgm:prSet>
      <dgm:spPr/>
    </dgm:pt>
  </dgm:ptLst>
  <dgm:cxnLst>
    <dgm:cxn modelId="{3CA7A6EB-4BF4-4CAF-9F53-9CE5FBB7F98F}" type="presOf" srcId="{D18A6FD2-D0D4-44B0-B30B-DDAAAB8C282F}" destId="{85A0D792-3C94-4E2C-8248-7D6A5711700F}" srcOrd="0" destOrd="0" presId="urn:microsoft.com/office/officeart/2005/8/layout/radial1"/>
    <dgm:cxn modelId="{767DDE15-3A68-471B-820A-5472D7837283}" srcId="{41CEF384-3284-49DE-8181-AB3731EFECEB}" destId="{A227B5BA-0826-4FDC-B4B4-1A0B14A71C61}" srcOrd="0" destOrd="0" parTransId="{0602EB86-1F68-4A63-8AD7-790DC62DA86F}" sibTransId="{03B335D0-54E6-42FF-9657-F14998358297}"/>
    <dgm:cxn modelId="{46837A42-6897-4185-AED5-8F69F5140C7F}" srcId="{A227B5BA-0826-4FDC-B4B4-1A0B14A71C61}" destId="{8EEECA63-3230-41FA-9EF6-FED78D7D2473}" srcOrd="0" destOrd="0" parTransId="{692941F0-E1A9-48CC-970C-9CB412341090}" sibTransId="{CD6F2C97-0D67-4736-9C7F-8AB1E57A6A99}"/>
    <dgm:cxn modelId="{435923F7-F0C4-4553-B3CC-06CBC66BE799}" srcId="{A227B5BA-0826-4FDC-B4B4-1A0B14A71C61}" destId="{745FF042-1392-4F13-8BE8-C521651D257E}" srcOrd="4" destOrd="0" parTransId="{30989ADC-0744-421F-A384-CD90CA7A6231}" sibTransId="{4FD4DB42-C869-4591-AE65-B2FBFBC5CCCF}"/>
    <dgm:cxn modelId="{AF222FEB-CFD7-4A0F-BA6B-1E0E18BEA81E}" srcId="{A227B5BA-0826-4FDC-B4B4-1A0B14A71C61}" destId="{6F33318D-E017-428B-90EB-51CE8D73A307}" srcOrd="3" destOrd="0" parTransId="{D18A6FD2-D0D4-44B0-B30B-DDAAAB8C282F}" sibTransId="{F4C75A83-92C2-473A-A847-2C41A5C487CE}"/>
    <dgm:cxn modelId="{6E3A317F-68D8-4C45-8B1A-3F454982A8AD}" type="presOf" srcId="{EE57CB57-2398-44DC-A916-EF1499F7EA3A}" destId="{12264C9D-72B6-4C9F-BE15-32E6AED7DFEA}" srcOrd="0" destOrd="0" presId="urn:microsoft.com/office/officeart/2005/8/layout/radial1"/>
    <dgm:cxn modelId="{ED8C5FFD-EDB7-48E1-B0D1-6C0580C8AA2C}" type="presOf" srcId="{A227B5BA-0826-4FDC-B4B4-1A0B14A71C61}" destId="{D001570E-688A-4A62-A521-5CBC7C5D1CBB}" srcOrd="0" destOrd="0" presId="urn:microsoft.com/office/officeart/2005/8/layout/radial1"/>
    <dgm:cxn modelId="{31141383-368F-4DFF-BEF3-27BBEB5BC9DC}" type="presOf" srcId="{692941F0-E1A9-48CC-970C-9CB412341090}" destId="{7B5EC37A-5984-48FD-A1A1-347B5A843D31}" srcOrd="1" destOrd="0" presId="urn:microsoft.com/office/officeart/2005/8/layout/radial1"/>
    <dgm:cxn modelId="{F8340D12-E503-4ECC-B265-BD99C128D95C}" type="presOf" srcId="{30989ADC-0744-421F-A384-CD90CA7A6231}" destId="{BACA862C-83B1-4C6E-89DF-6EDA14B5F21D}" srcOrd="1" destOrd="0" presId="urn:microsoft.com/office/officeart/2005/8/layout/radial1"/>
    <dgm:cxn modelId="{48199263-1E12-4B3E-8146-BDE6CA72F78C}" srcId="{A227B5BA-0826-4FDC-B4B4-1A0B14A71C61}" destId="{935FAFD7-071B-4964-A15D-0B6A5B6D3695}" srcOrd="5" destOrd="0" parTransId="{EE57CB57-2398-44DC-A916-EF1499F7EA3A}" sibTransId="{29C54B71-238C-4ABA-84D4-128015C965A6}"/>
    <dgm:cxn modelId="{3F334EA6-33B5-4E08-94D4-C8168C056E33}" type="presOf" srcId="{8EEECA63-3230-41FA-9EF6-FED78D7D2473}" destId="{456E23D2-6BCC-4D87-900F-5CA6C165D890}" srcOrd="0" destOrd="0" presId="urn:microsoft.com/office/officeart/2005/8/layout/radial1"/>
    <dgm:cxn modelId="{37CE3670-BF12-4765-A40A-86D91C97590C}" type="presOf" srcId="{692941F0-E1A9-48CC-970C-9CB412341090}" destId="{07DCA645-571D-40A3-8ED0-820FB2FD6BF1}" srcOrd="0" destOrd="0" presId="urn:microsoft.com/office/officeart/2005/8/layout/radial1"/>
    <dgm:cxn modelId="{0918833C-52B1-48EF-9CCF-2222D61C4CB0}" srcId="{A227B5BA-0826-4FDC-B4B4-1A0B14A71C61}" destId="{4ED6A586-09CC-4BC2-BDD0-049883208FCC}" srcOrd="1" destOrd="0" parTransId="{67090857-A5DC-4A97-B00B-1CC9F0EF8E4D}" sibTransId="{5BFF29C0-7434-4C87-BEA1-6F47C95B2470}"/>
    <dgm:cxn modelId="{DA3846A4-8810-49FB-BE9B-86AD2AA7E0FD}" type="presOf" srcId="{06D4635A-30FD-4431-8005-0D12AA60B556}" destId="{52F0E93C-C300-4170-BDB3-9A4A68FB444E}" srcOrd="1" destOrd="0" presId="urn:microsoft.com/office/officeart/2005/8/layout/radial1"/>
    <dgm:cxn modelId="{B2348723-331C-42A7-B09C-4DDEA64C87C4}" type="presOf" srcId="{D18A6FD2-D0D4-44B0-B30B-DDAAAB8C282F}" destId="{4141A23D-5FC0-41A7-8E41-8593872B79EE}" srcOrd="1" destOrd="0" presId="urn:microsoft.com/office/officeart/2005/8/layout/radial1"/>
    <dgm:cxn modelId="{8252851A-09DE-470E-8AE2-66DB266E63E8}" type="presOf" srcId="{6F33318D-E017-428B-90EB-51CE8D73A307}" destId="{CE665E3C-E567-4DA3-AA56-4AD96965A49A}" srcOrd="0" destOrd="0" presId="urn:microsoft.com/office/officeart/2005/8/layout/radial1"/>
    <dgm:cxn modelId="{FC65A306-E2B9-41E3-82D8-825168D569B4}" type="presOf" srcId="{06D4635A-30FD-4431-8005-0D12AA60B556}" destId="{DCCA1476-4FD4-48AE-8DBA-B677D2FF1FA3}" srcOrd="0" destOrd="0" presId="urn:microsoft.com/office/officeart/2005/8/layout/radial1"/>
    <dgm:cxn modelId="{3D720DBA-9F13-4A89-9C8E-F59697171290}" srcId="{A227B5BA-0826-4FDC-B4B4-1A0B14A71C61}" destId="{01B00059-E556-489C-83DA-4F60A261F6F1}" srcOrd="2" destOrd="0" parTransId="{06D4635A-30FD-4431-8005-0D12AA60B556}" sibTransId="{7A9F7FA6-A8DC-4F6E-B296-F13A542866A2}"/>
    <dgm:cxn modelId="{C604AB7C-CA75-4B4A-8CD6-D07B4B2905A3}" type="presOf" srcId="{67090857-A5DC-4A97-B00B-1CC9F0EF8E4D}" destId="{2250DDE2-75AE-464D-B9DE-E9F530738B00}" srcOrd="0" destOrd="0" presId="urn:microsoft.com/office/officeart/2005/8/layout/radial1"/>
    <dgm:cxn modelId="{05AFD0A3-C849-432D-BF45-5AC5863D6D7B}" type="presOf" srcId="{41CEF384-3284-49DE-8181-AB3731EFECEB}" destId="{50B7D466-F879-4310-BDDF-2BE9C281BD5F}" srcOrd="0" destOrd="0" presId="urn:microsoft.com/office/officeart/2005/8/layout/radial1"/>
    <dgm:cxn modelId="{76C8BD9E-8B90-4911-A9F6-B47006EAC712}" type="presOf" srcId="{30989ADC-0744-421F-A384-CD90CA7A6231}" destId="{F10DD3B7-8FE5-414F-AB18-D2547A6FF129}" srcOrd="0" destOrd="0" presId="urn:microsoft.com/office/officeart/2005/8/layout/radial1"/>
    <dgm:cxn modelId="{1CB94FF0-11A7-4257-9620-869D40C0581A}" type="presOf" srcId="{EE57CB57-2398-44DC-A916-EF1499F7EA3A}" destId="{20F0F0D9-F34B-41AA-B269-91A5E6C38806}" srcOrd="1" destOrd="0" presId="urn:microsoft.com/office/officeart/2005/8/layout/radial1"/>
    <dgm:cxn modelId="{E00FD8AE-BADB-4F69-B584-2426D1B7BEFF}" type="presOf" srcId="{935FAFD7-071B-4964-A15D-0B6A5B6D3695}" destId="{D5586FE6-74EB-4BC8-87C3-1BEB10179B53}" srcOrd="0" destOrd="0" presId="urn:microsoft.com/office/officeart/2005/8/layout/radial1"/>
    <dgm:cxn modelId="{38F8A427-719C-4BCA-A830-1A11166355E5}" type="presOf" srcId="{01B00059-E556-489C-83DA-4F60A261F6F1}" destId="{4356193B-F82B-4ADF-81C9-C0F707B99745}" srcOrd="0" destOrd="0" presId="urn:microsoft.com/office/officeart/2005/8/layout/radial1"/>
    <dgm:cxn modelId="{16FD1E16-0869-4C3D-A596-A2D35538A883}" type="presOf" srcId="{4ED6A586-09CC-4BC2-BDD0-049883208FCC}" destId="{4F23CB9F-D236-496D-ACDD-04076849FA72}" srcOrd="0" destOrd="0" presId="urn:microsoft.com/office/officeart/2005/8/layout/radial1"/>
    <dgm:cxn modelId="{88ABF830-4BC9-40E0-9920-F49BB91A1F1E}" type="presOf" srcId="{745FF042-1392-4F13-8BE8-C521651D257E}" destId="{A18C9680-C933-4F6E-8AE2-5F8C7999F98D}" srcOrd="0" destOrd="0" presId="urn:microsoft.com/office/officeart/2005/8/layout/radial1"/>
    <dgm:cxn modelId="{EFD91EA7-B379-4836-8151-0292C01C961D}" type="presOf" srcId="{67090857-A5DC-4A97-B00B-1CC9F0EF8E4D}" destId="{EF3A8363-692B-4164-9D35-C5FA3B4595F4}" srcOrd="1" destOrd="0" presId="urn:microsoft.com/office/officeart/2005/8/layout/radial1"/>
    <dgm:cxn modelId="{D34D04AB-5C15-44CE-8E61-745F3E700458}" type="presParOf" srcId="{50B7D466-F879-4310-BDDF-2BE9C281BD5F}" destId="{D001570E-688A-4A62-A521-5CBC7C5D1CBB}" srcOrd="0" destOrd="0" presId="urn:microsoft.com/office/officeart/2005/8/layout/radial1"/>
    <dgm:cxn modelId="{B3AA1743-4964-4E48-A5C7-B8FD7A8043B0}" type="presParOf" srcId="{50B7D466-F879-4310-BDDF-2BE9C281BD5F}" destId="{07DCA645-571D-40A3-8ED0-820FB2FD6BF1}" srcOrd="1" destOrd="0" presId="urn:microsoft.com/office/officeart/2005/8/layout/radial1"/>
    <dgm:cxn modelId="{EF61D5F9-43E1-4304-8F25-70281D7AB4BC}" type="presParOf" srcId="{07DCA645-571D-40A3-8ED0-820FB2FD6BF1}" destId="{7B5EC37A-5984-48FD-A1A1-347B5A843D31}" srcOrd="0" destOrd="0" presId="urn:microsoft.com/office/officeart/2005/8/layout/radial1"/>
    <dgm:cxn modelId="{A8F73D70-9DBA-4491-AC2B-9CBA2DF1BF54}" type="presParOf" srcId="{50B7D466-F879-4310-BDDF-2BE9C281BD5F}" destId="{456E23D2-6BCC-4D87-900F-5CA6C165D890}" srcOrd="2" destOrd="0" presId="urn:microsoft.com/office/officeart/2005/8/layout/radial1"/>
    <dgm:cxn modelId="{054CCECF-9A35-4C85-9DA0-BD4D3D01BD5F}" type="presParOf" srcId="{50B7D466-F879-4310-BDDF-2BE9C281BD5F}" destId="{2250DDE2-75AE-464D-B9DE-E9F530738B00}" srcOrd="3" destOrd="0" presId="urn:microsoft.com/office/officeart/2005/8/layout/radial1"/>
    <dgm:cxn modelId="{7DB28486-F06A-49F1-A02F-FA98BF925D81}" type="presParOf" srcId="{2250DDE2-75AE-464D-B9DE-E9F530738B00}" destId="{EF3A8363-692B-4164-9D35-C5FA3B4595F4}" srcOrd="0" destOrd="0" presId="urn:microsoft.com/office/officeart/2005/8/layout/radial1"/>
    <dgm:cxn modelId="{2208825F-58F3-467F-A061-A1CBF1333F42}" type="presParOf" srcId="{50B7D466-F879-4310-BDDF-2BE9C281BD5F}" destId="{4F23CB9F-D236-496D-ACDD-04076849FA72}" srcOrd="4" destOrd="0" presId="urn:microsoft.com/office/officeart/2005/8/layout/radial1"/>
    <dgm:cxn modelId="{B773A5A3-D1C4-47DB-839A-86BF4AEF76F2}" type="presParOf" srcId="{50B7D466-F879-4310-BDDF-2BE9C281BD5F}" destId="{DCCA1476-4FD4-48AE-8DBA-B677D2FF1FA3}" srcOrd="5" destOrd="0" presId="urn:microsoft.com/office/officeart/2005/8/layout/radial1"/>
    <dgm:cxn modelId="{1E7D0769-FDE2-4736-9A64-18F3946CA561}" type="presParOf" srcId="{DCCA1476-4FD4-48AE-8DBA-B677D2FF1FA3}" destId="{52F0E93C-C300-4170-BDB3-9A4A68FB444E}" srcOrd="0" destOrd="0" presId="urn:microsoft.com/office/officeart/2005/8/layout/radial1"/>
    <dgm:cxn modelId="{625B7F3D-87D3-4D0D-84AA-F8D05B91A2C3}" type="presParOf" srcId="{50B7D466-F879-4310-BDDF-2BE9C281BD5F}" destId="{4356193B-F82B-4ADF-81C9-C0F707B99745}" srcOrd="6" destOrd="0" presId="urn:microsoft.com/office/officeart/2005/8/layout/radial1"/>
    <dgm:cxn modelId="{995B3509-AFDF-4DC8-AEF0-DE57CA160A92}" type="presParOf" srcId="{50B7D466-F879-4310-BDDF-2BE9C281BD5F}" destId="{85A0D792-3C94-4E2C-8248-7D6A5711700F}" srcOrd="7" destOrd="0" presId="urn:microsoft.com/office/officeart/2005/8/layout/radial1"/>
    <dgm:cxn modelId="{113877F9-E3FA-47F2-A3B4-378AB40C6778}" type="presParOf" srcId="{85A0D792-3C94-4E2C-8248-7D6A5711700F}" destId="{4141A23D-5FC0-41A7-8E41-8593872B79EE}" srcOrd="0" destOrd="0" presId="urn:microsoft.com/office/officeart/2005/8/layout/radial1"/>
    <dgm:cxn modelId="{47B31BC6-582E-424C-8C31-017EE5B799AF}" type="presParOf" srcId="{50B7D466-F879-4310-BDDF-2BE9C281BD5F}" destId="{CE665E3C-E567-4DA3-AA56-4AD96965A49A}" srcOrd="8" destOrd="0" presId="urn:microsoft.com/office/officeart/2005/8/layout/radial1"/>
    <dgm:cxn modelId="{E5CD594B-3396-4D44-99D9-FD5033BF10B2}" type="presParOf" srcId="{50B7D466-F879-4310-BDDF-2BE9C281BD5F}" destId="{F10DD3B7-8FE5-414F-AB18-D2547A6FF129}" srcOrd="9" destOrd="0" presId="urn:microsoft.com/office/officeart/2005/8/layout/radial1"/>
    <dgm:cxn modelId="{11A1232C-2A76-457F-B990-E1972CFEC8C7}" type="presParOf" srcId="{F10DD3B7-8FE5-414F-AB18-D2547A6FF129}" destId="{BACA862C-83B1-4C6E-89DF-6EDA14B5F21D}" srcOrd="0" destOrd="0" presId="urn:microsoft.com/office/officeart/2005/8/layout/radial1"/>
    <dgm:cxn modelId="{80A47E17-ABC2-4235-9B46-42FDE72C097F}" type="presParOf" srcId="{50B7D466-F879-4310-BDDF-2BE9C281BD5F}" destId="{A18C9680-C933-4F6E-8AE2-5F8C7999F98D}" srcOrd="10" destOrd="0" presId="urn:microsoft.com/office/officeart/2005/8/layout/radial1"/>
    <dgm:cxn modelId="{3395421C-0DD8-429D-8BB4-E9B746EC3319}" type="presParOf" srcId="{50B7D466-F879-4310-BDDF-2BE9C281BD5F}" destId="{12264C9D-72B6-4C9F-BE15-32E6AED7DFEA}" srcOrd="11" destOrd="0" presId="urn:microsoft.com/office/officeart/2005/8/layout/radial1"/>
    <dgm:cxn modelId="{8B7FD2C6-CD33-4801-9148-F19180A86B3D}" type="presParOf" srcId="{12264C9D-72B6-4C9F-BE15-32E6AED7DFEA}" destId="{20F0F0D9-F34B-41AA-B269-91A5E6C38806}" srcOrd="0" destOrd="0" presId="urn:microsoft.com/office/officeart/2005/8/layout/radial1"/>
    <dgm:cxn modelId="{0B483278-F7D1-4AFF-A099-DFDF3B98953F}" type="presParOf" srcId="{50B7D466-F879-4310-BDDF-2BE9C281BD5F}" destId="{D5586FE6-74EB-4BC8-87C3-1BEB10179B53}" srcOrd="12" destOrd="0" presId="urn:microsoft.com/office/officeart/2005/8/layout/radial1"/>
  </dgm:cxnLst>
  <dgm:bg/>
  <dgm:whole/>
</dgm:dataModel>
</file>

<file path=ppt/diagrams/data7.xml><?xml version="1.0" encoding="utf-8"?>
<dgm:dataModel xmlns:dgm="http://schemas.openxmlformats.org/drawingml/2006/diagram" xmlns:a="http://schemas.openxmlformats.org/drawingml/2006/main">
  <dgm:ptLst>
    <dgm:pt modelId="{DC514BBB-ACC0-4AF1-A143-16331F344E32}" type="doc">
      <dgm:prSet loTypeId="urn:microsoft.com/office/officeart/2005/8/layout/process4" loCatId="list" qsTypeId="urn:microsoft.com/office/officeart/2005/8/quickstyle/3d2" qsCatId="3D" csTypeId="urn:microsoft.com/office/officeart/2005/8/colors/colorful3" csCatId="colorful" phldr="1"/>
      <dgm:spPr/>
      <dgm:t>
        <a:bodyPr/>
        <a:lstStyle/>
        <a:p>
          <a:endParaRPr lang="en-US"/>
        </a:p>
      </dgm:t>
    </dgm:pt>
    <dgm:pt modelId="{89AF92D3-5FA4-4D9D-A815-17D737650BEA}">
      <dgm:prSet phldrT="[Tex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b="1" smtClean="0"/>
            <a:t>1. “The reading material is easy”.</a:t>
          </a:r>
        </a:p>
        <a:p>
          <a:pPr defTabSz="889000">
            <a:lnSpc>
              <a:spcPct val="90000"/>
            </a:lnSpc>
            <a:spcBef>
              <a:spcPct val="0"/>
            </a:spcBef>
            <a:spcAft>
              <a:spcPct val="35000"/>
            </a:spcAft>
          </a:pPr>
          <a:endParaRPr lang="en-US" sz="2800" b="1" dirty="0"/>
        </a:p>
      </dgm:t>
    </dgm:pt>
    <dgm:pt modelId="{7D59484A-0F7D-40DC-9137-C3BAABBE5920}" type="parTrans" cxnId="{F7F5D175-6680-42F3-B436-0B6B7A77E8BE}">
      <dgm:prSet/>
      <dgm:spPr/>
      <dgm:t>
        <a:bodyPr/>
        <a:lstStyle/>
        <a:p>
          <a:endParaRPr lang="en-US"/>
        </a:p>
      </dgm:t>
    </dgm:pt>
    <dgm:pt modelId="{57382382-07B4-4872-B3AC-F64672C7EAD0}" type="sibTrans" cxnId="{F7F5D175-6680-42F3-B436-0B6B7A77E8BE}">
      <dgm:prSet/>
      <dgm:spPr/>
      <dgm:t>
        <a:bodyPr/>
        <a:lstStyle/>
        <a:p>
          <a:endParaRPr lang="en-US"/>
        </a:p>
      </dgm:t>
    </dgm:pt>
    <dgm:pt modelId="{01FE3C3A-6433-43B9-94D8-EB3FB0E7A390}">
      <dgm:prSet custT="1"/>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5</a:t>
          </a:r>
          <a:r>
            <a:rPr lang="en-US" sz="2400" b="1" dirty="0" smtClean="0"/>
            <a:t>. “The purpose of reading is usually related to pleasure, information and general understanding.”</a:t>
          </a:r>
          <a:endParaRPr lang="en-US" sz="2800" b="1" dirty="0" smtClean="0"/>
        </a:p>
        <a:p>
          <a:pPr algn="ctr" defTabSz="222250">
            <a:lnSpc>
              <a:spcPct val="90000"/>
            </a:lnSpc>
            <a:spcBef>
              <a:spcPct val="0"/>
            </a:spcBef>
            <a:spcAft>
              <a:spcPct val="35000"/>
            </a:spcAft>
          </a:pPr>
          <a:endParaRPr lang="en-US" sz="2800" b="1" dirty="0"/>
        </a:p>
      </dgm:t>
    </dgm:pt>
    <dgm:pt modelId="{73C593E5-6085-497E-87C1-FD47012A5072}" type="parTrans" cxnId="{570F1031-2675-40A2-BEDC-D510E411CCD4}">
      <dgm:prSet/>
      <dgm:spPr/>
      <dgm:t>
        <a:bodyPr/>
        <a:lstStyle/>
        <a:p>
          <a:endParaRPr lang="en-US"/>
        </a:p>
      </dgm:t>
    </dgm:pt>
    <dgm:pt modelId="{9A4762E4-B433-4E1A-B81D-5101ED18E139}" type="sibTrans" cxnId="{570F1031-2675-40A2-BEDC-D510E411CCD4}">
      <dgm:prSet/>
      <dgm:spPr/>
      <dgm:t>
        <a:bodyPr/>
        <a:lstStyle/>
        <a:p>
          <a:endParaRPr lang="en-US"/>
        </a:p>
      </dgm:t>
    </dgm:pt>
    <dgm:pt modelId="{A04E9543-611F-49E5-9007-43D7AC5F4B5E}">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defTabSz="914400" rtl="0" eaLnBrk="1" fontAlgn="auto" latinLnBrk="0" hangingPunct="1">
            <a:lnSpc>
              <a:spcPct val="100000"/>
            </a:lnSpc>
            <a:spcBef>
              <a:spcPts val="0"/>
            </a:spcBef>
            <a:spcAft>
              <a:spcPts val="0"/>
            </a:spcAft>
            <a:buClrTx/>
            <a:buSzTx/>
            <a:buFontTx/>
            <a:buNone/>
            <a:tabLst/>
            <a:defRPr/>
          </a:pPr>
          <a:r>
            <a:rPr lang="en-US" sz="2400" b="1" dirty="0" smtClean="0"/>
            <a:t>2. “A variety of reading materials on a wide range of topics must be available”. </a:t>
          </a:r>
        </a:p>
        <a:p>
          <a:pPr defTabSz="222250" rtl="0">
            <a:lnSpc>
              <a:spcPct val="90000"/>
            </a:lnSpc>
            <a:spcBef>
              <a:spcPct val="0"/>
            </a:spcBef>
            <a:spcAft>
              <a:spcPct val="35000"/>
            </a:spcAft>
          </a:pPr>
          <a:endParaRPr lang="en-US" sz="2800" b="1" dirty="0"/>
        </a:p>
      </dgm:t>
    </dgm:pt>
    <dgm:pt modelId="{71686A7E-8464-45E6-8D5D-14E6CF915292}" type="parTrans" cxnId="{140F83C7-505E-43BD-96A7-4DAB841ED541}">
      <dgm:prSet/>
      <dgm:spPr/>
      <dgm:t>
        <a:bodyPr/>
        <a:lstStyle/>
        <a:p>
          <a:endParaRPr lang="en-US"/>
        </a:p>
      </dgm:t>
    </dgm:pt>
    <dgm:pt modelId="{E4CB3769-423D-480E-81EA-0A7F9297E379}" type="sibTrans" cxnId="{140F83C7-505E-43BD-96A7-4DAB841ED541}">
      <dgm:prSet/>
      <dgm:spPr/>
      <dgm:t>
        <a:bodyPr/>
        <a:lstStyle/>
        <a:p>
          <a:endParaRPr lang="en-US"/>
        </a:p>
      </dgm:t>
    </dgm:pt>
    <dgm:pt modelId="{53BA628E-07E1-4AC3-B1DE-B0A9A5E0298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b="1" smtClean="0"/>
            <a:t>4. “Learners read as much as possible.”</a:t>
          </a:r>
        </a:p>
        <a:p>
          <a:pPr defTabSz="800100" rtl="0">
            <a:lnSpc>
              <a:spcPct val="90000"/>
            </a:lnSpc>
            <a:spcBef>
              <a:spcPct val="0"/>
            </a:spcBef>
            <a:spcAft>
              <a:spcPct val="35000"/>
            </a:spcAft>
          </a:pPr>
          <a:endParaRPr lang="en-US" sz="2800" b="1" dirty="0"/>
        </a:p>
      </dgm:t>
    </dgm:pt>
    <dgm:pt modelId="{840EECC2-6CA8-4769-BB8D-F669A97D038C}" type="parTrans" cxnId="{F2D2811F-67ED-4C63-918C-1411906F6F45}">
      <dgm:prSet/>
      <dgm:spPr/>
      <dgm:t>
        <a:bodyPr/>
        <a:lstStyle/>
        <a:p>
          <a:endParaRPr lang="en-US"/>
        </a:p>
      </dgm:t>
    </dgm:pt>
    <dgm:pt modelId="{706A2922-508E-41C2-A24E-741FF281A79D}" type="sibTrans" cxnId="{F2D2811F-67ED-4C63-918C-1411906F6F45}">
      <dgm:prSet/>
      <dgm:spPr/>
      <dgm:t>
        <a:bodyPr/>
        <a:lstStyle/>
        <a:p>
          <a:endParaRPr lang="en-US"/>
        </a:p>
      </dgm:t>
    </dgm:pt>
    <dgm:pt modelId="{A02E150A-1C07-4C60-A101-BB09D0E1E8D2}">
      <dgm:prSet custT="1"/>
      <dgm:spPr/>
      <dgm:t>
        <a:bodyPr/>
        <a:lstStyle/>
        <a:p>
          <a:pPr rtl="0"/>
          <a:r>
            <a:rPr lang="en-US" sz="2800" b="1" smtClean="0"/>
            <a:t>3. “Learners select what they want to read.” </a:t>
          </a:r>
          <a:endParaRPr lang="en-US" sz="2800" b="1" dirty="0"/>
        </a:p>
      </dgm:t>
    </dgm:pt>
    <dgm:pt modelId="{56924CBD-D1BA-463C-B7F2-F6A4DA6C01DA}" type="parTrans" cxnId="{49D470E2-7D18-47C2-B242-252D4C89C046}">
      <dgm:prSet/>
      <dgm:spPr/>
      <dgm:t>
        <a:bodyPr/>
        <a:lstStyle/>
        <a:p>
          <a:endParaRPr lang="en-US"/>
        </a:p>
      </dgm:t>
    </dgm:pt>
    <dgm:pt modelId="{83844F77-07D7-49A0-8955-E663B89BF1A9}" type="sibTrans" cxnId="{49D470E2-7D18-47C2-B242-252D4C89C046}">
      <dgm:prSet/>
      <dgm:spPr/>
      <dgm:t>
        <a:bodyPr/>
        <a:lstStyle/>
        <a:p>
          <a:endParaRPr lang="en-US"/>
        </a:p>
      </dgm:t>
    </dgm:pt>
    <dgm:pt modelId="{9C0D6075-DB07-4330-AE98-38C8923D31FE}" type="pres">
      <dgm:prSet presAssocID="{DC514BBB-ACC0-4AF1-A143-16331F344E32}" presName="Name0" presStyleCnt="0">
        <dgm:presLayoutVars>
          <dgm:dir/>
          <dgm:animLvl val="lvl"/>
          <dgm:resizeHandles val="exact"/>
        </dgm:presLayoutVars>
      </dgm:prSet>
      <dgm:spPr/>
      <dgm:t>
        <a:bodyPr/>
        <a:lstStyle/>
        <a:p>
          <a:endParaRPr lang="en-US"/>
        </a:p>
      </dgm:t>
    </dgm:pt>
    <dgm:pt modelId="{8CC1951C-30E1-490E-87B0-98AC73346563}" type="pres">
      <dgm:prSet presAssocID="{01FE3C3A-6433-43B9-94D8-EB3FB0E7A390}" presName="boxAndChildren" presStyleCnt="0"/>
      <dgm:spPr/>
    </dgm:pt>
    <dgm:pt modelId="{75C21210-B5E9-492D-991D-28EAE6D44104}" type="pres">
      <dgm:prSet presAssocID="{01FE3C3A-6433-43B9-94D8-EB3FB0E7A390}" presName="parentTextBox" presStyleLbl="node1" presStyleIdx="0" presStyleCnt="5"/>
      <dgm:spPr/>
      <dgm:t>
        <a:bodyPr/>
        <a:lstStyle/>
        <a:p>
          <a:endParaRPr lang="en-US"/>
        </a:p>
      </dgm:t>
    </dgm:pt>
    <dgm:pt modelId="{A4A66BD3-9802-40D2-9106-58EFC05C9A41}" type="pres">
      <dgm:prSet presAssocID="{706A2922-508E-41C2-A24E-741FF281A79D}" presName="sp" presStyleCnt="0"/>
      <dgm:spPr/>
    </dgm:pt>
    <dgm:pt modelId="{65FE00A3-1000-4A82-A5AB-CCE1DC961732}" type="pres">
      <dgm:prSet presAssocID="{53BA628E-07E1-4AC3-B1DE-B0A9A5E02980}" presName="arrowAndChildren" presStyleCnt="0"/>
      <dgm:spPr/>
    </dgm:pt>
    <dgm:pt modelId="{1E9ACE86-860E-4CEE-8E8D-883CF79E7655}" type="pres">
      <dgm:prSet presAssocID="{53BA628E-07E1-4AC3-B1DE-B0A9A5E02980}" presName="parentTextArrow" presStyleLbl="node1" presStyleIdx="1" presStyleCnt="5"/>
      <dgm:spPr/>
      <dgm:t>
        <a:bodyPr/>
        <a:lstStyle/>
        <a:p>
          <a:endParaRPr lang="en-US"/>
        </a:p>
      </dgm:t>
    </dgm:pt>
    <dgm:pt modelId="{8DFD8D14-2C0F-493E-8066-527FFBB28BF4}" type="pres">
      <dgm:prSet presAssocID="{83844F77-07D7-49A0-8955-E663B89BF1A9}" presName="sp" presStyleCnt="0"/>
      <dgm:spPr/>
    </dgm:pt>
    <dgm:pt modelId="{DA9E0BE0-4578-44A3-A26C-E75C9A8A2F8C}" type="pres">
      <dgm:prSet presAssocID="{A02E150A-1C07-4C60-A101-BB09D0E1E8D2}" presName="arrowAndChildren" presStyleCnt="0"/>
      <dgm:spPr/>
    </dgm:pt>
    <dgm:pt modelId="{856AA1CD-B2EB-4BB8-8CDC-13AB89044573}" type="pres">
      <dgm:prSet presAssocID="{A02E150A-1C07-4C60-A101-BB09D0E1E8D2}" presName="parentTextArrow" presStyleLbl="node1" presStyleIdx="2" presStyleCnt="5"/>
      <dgm:spPr/>
      <dgm:t>
        <a:bodyPr/>
        <a:lstStyle/>
        <a:p>
          <a:endParaRPr lang="en-US"/>
        </a:p>
      </dgm:t>
    </dgm:pt>
    <dgm:pt modelId="{F6899BDC-6403-4C97-BF09-AE6052E0C9A7}" type="pres">
      <dgm:prSet presAssocID="{E4CB3769-423D-480E-81EA-0A7F9297E379}" presName="sp" presStyleCnt="0"/>
      <dgm:spPr/>
    </dgm:pt>
    <dgm:pt modelId="{4891CE03-48CB-42CA-9DB9-E0A5C23D3E4B}" type="pres">
      <dgm:prSet presAssocID="{A04E9543-611F-49E5-9007-43D7AC5F4B5E}" presName="arrowAndChildren" presStyleCnt="0"/>
      <dgm:spPr/>
    </dgm:pt>
    <dgm:pt modelId="{39C56649-107F-4C6E-B3E2-339B79EB7E18}" type="pres">
      <dgm:prSet presAssocID="{A04E9543-611F-49E5-9007-43D7AC5F4B5E}" presName="parentTextArrow" presStyleLbl="node1" presStyleIdx="3" presStyleCnt="5"/>
      <dgm:spPr/>
      <dgm:t>
        <a:bodyPr/>
        <a:lstStyle/>
        <a:p>
          <a:endParaRPr lang="en-US"/>
        </a:p>
      </dgm:t>
    </dgm:pt>
    <dgm:pt modelId="{601DBAEC-AC2A-42F3-B198-7E655A2A8881}" type="pres">
      <dgm:prSet presAssocID="{57382382-07B4-4872-B3AC-F64672C7EAD0}" presName="sp" presStyleCnt="0"/>
      <dgm:spPr/>
    </dgm:pt>
    <dgm:pt modelId="{16F404AE-35E1-4E15-BFD4-BCE5F83B7172}" type="pres">
      <dgm:prSet presAssocID="{89AF92D3-5FA4-4D9D-A815-17D737650BEA}" presName="arrowAndChildren" presStyleCnt="0"/>
      <dgm:spPr/>
    </dgm:pt>
    <dgm:pt modelId="{9FA30C51-20EC-4CDD-8493-77235FC1B592}" type="pres">
      <dgm:prSet presAssocID="{89AF92D3-5FA4-4D9D-A815-17D737650BEA}" presName="parentTextArrow" presStyleLbl="node1" presStyleIdx="4" presStyleCnt="5"/>
      <dgm:spPr/>
      <dgm:t>
        <a:bodyPr/>
        <a:lstStyle/>
        <a:p>
          <a:endParaRPr lang="en-US"/>
        </a:p>
      </dgm:t>
    </dgm:pt>
  </dgm:ptLst>
  <dgm:cxnLst>
    <dgm:cxn modelId="{37B7C88E-F27B-40E5-A6D6-60FB12880080}" type="presOf" srcId="{89AF92D3-5FA4-4D9D-A815-17D737650BEA}" destId="{9FA30C51-20EC-4CDD-8493-77235FC1B592}" srcOrd="0" destOrd="0" presId="urn:microsoft.com/office/officeart/2005/8/layout/process4"/>
    <dgm:cxn modelId="{39B2DB86-FA84-486D-A3C2-391DC5429BC4}" type="presOf" srcId="{DC514BBB-ACC0-4AF1-A143-16331F344E32}" destId="{9C0D6075-DB07-4330-AE98-38C8923D31FE}" srcOrd="0" destOrd="0" presId="urn:microsoft.com/office/officeart/2005/8/layout/process4"/>
    <dgm:cxn modelId="{140F83C7-505E-43BD-96A7-4DAB841ED541}" srcId="{DC514BBB-ACC0-4AF1-A143-16331F344E32}" destId="{A04E9543-611F-49E5-9007-43D7AC5F4B5E}" srcOrd="1" destOrd="0" parTransId="{71686A7E-8464-45E6-8D5D-14E6CF915292}" sibTransId="{E4CB3769-423D-480E-81EA-0A7F9297E379}"/>
    <dgm:cxn modelId="{49D470E2-7D18-47C2-B242-252D4C89C046}" srcId="{DC514BBB-ACC0-4AF1-A143-16331F344E32}" destId="{A02E150A-1C07-4C60-A101-BB09D0E1E8D2}" srcOrd="2" destOrd="0" parTransId="{56924CBD-D1BA-463C-B7F2-F6A4DA6C01DA}" sibTransId="{83844F77-07D7-49A0-8955-E663B89BF1A9}"/>
    <dgm:cxn modelId="{49539676-ACCE-4308-B7DF-55E2ECF1EEEA}" type="presOf" srcId="{A02E150A-1C07-4C60-A101-BB09D0E1E8D2}" destId="{856AA1CD-B2EB-4BB8-8CDC-13AB89044573}" srcOrd="0" destOrd="0" presId="urn:microsoft.com/office/officeart/2005/8/layout/process4"/>
    <dgm:cxn modelId="{570F1031-2675-40A2-BEDC-D510E411CCD4}" srcId="{DC514BBB-ACC0-4AF1-A143-16331F344E32}" destId="{01FE3C3A-6433-43B9-94D8-EB3FB0E7A390}" srcOrd="4" destOrd="0" parTransId="{73C593E5-6085-497E-87C1-FD47012A5072}" sibTransId="{9A4762E4-B433-4E1A-B81D-5101ED18E139}"/>
    <dgm:cxn modelId="{D0637540-8529-497E-A40E-FD00A805FA82}" type="presOf" srcId="{01FE3C3A-6433-43B9-94D8-EB3FB0E7A390}" destId="{75C21210-B5E9-492D-991D-28EAE6D44104}" srcOrd="0" destOrd="0" presId="urn:microsoft.com/office/officeart/2005/8/layout/process4"/>
    <dgm:cxn modelId="{F7F5D175-6680-42F3-B436-0B6B7A77E8BE}" srcId="{DC514BBB-ACC0-4AF1-A143-16331F344E32}" destId="{89AF92D3-5FA4-4D9D-A815-17D737650BEA}" srcOrd="0" destOrd="0" parTransId="{7D59484A-0F7D-40DC-9137-C3BAABBE5920}" sibTransId="{57382382-07B4-4872-B3AC-F64672C7EAD0}"/>
    <dgm:cxn modelId="{C5E6F7C2-8F30-455D-B570-C9EF31DAA88D}" type="presOf" srcId="{A04E9543-611F-49E5-9007-43D7AC5F4B5E}" destId="{39C56649-107F-4C6E-B3E2-339B79EB7E18}" srcOrd="0" destOrd="0" presId="urn:microsoft.com/office/officeart/2005/8/layout/process4"/>
    <dgm:cxn modelId="{F2D2811F-67ED-4C63-918C-1411906F6F45}" srcId="{DC514BBB-ACC0-4AF1-A143-16331F344E32}" destId="{53BA628E-07E1-4AC3-B1DE-B0A9A5E02980}" srcOrd="3" destOrd="0" parTransId="{840EECC2-6CA8-4769-BB8D-F669A97D038C}" sibTransId="{706A2922-508E-41C2-A24E-741FF281A79D}"/>
    <dgm:cxn modelId="{B2644267-28F8-4211-8076-6A94C604F988}" type="presOf" srcId="{53BA628E-07E1-4AC3-B1DE-B0A9A5E02980}" destId="{1E9ACE86-860E-4CEE-8E8D-883CF79E7655}" srcOrd="0" destOrd="0" presId="urn:microsoft.com/office/officeart/2005/8/layout/process4"/>
    <dgm:cxn modelId="{70F91778-5A6C-4921-898B-7B0E970512EC}" type="presParOf" srcId="{9C0D6075-DB07-4330-AE98-38C8923D31FE}" destId="{8CC1951C-30E1-490E-87B0-98AC73346563}" srcOrd="0" destOrd="0" presId="urn:microsoft.com/office/officeart/2005/8/layout/process4"/>
    <dgm:cxn modelId="{DB52D241-4758-46B6-A793-582FE27C557C}" type="presParOf" srcId="{8CC1951C-30E1-490E-87B0-98AC73346563}" destId="{75C21210-B5E9-492D-991D-28EAE6D44104}" srcOrd="0" destOrd="0" presId="urn:microsoft.com/office/officeart/2005/8/layout/process4"/>
    <dgm:cxn modelId="{0DD7C2CB-D98C-460A-A581-F29F50F078B1}" type="presParOf" srcId="{9C0D6075-DB07-4330-AE98-38C8923D31FE}" destId="{A4A66BD3-9802-40D2-9106-58EFC05C9A41}" srcOrd="1" destOrd="0" presId="urn:microsoft.com/office/officeart/2005/8/layout/process4"/>
    <dgm:cxn modelId="{8004B213-89BC-4EEF-B9A4-4DB781B25687}" type="presParOf" srcId="{9C0D6075-DB07-4330-AE98-38C8923D31FE}" destId="{65FE00A3-1000-4A82-A5AB-CCE1DC961732}" srcOrd="2" destOrd="0" presId="urn:microsoft.com/office/officeart/2005/8/layout/process4"/>
    <dgm:cxn modelId="{359A71BC-C6F6-47C7-955C-375D7C5AF250}" type="presParOf" srcId="{65FE00A3-1000-4A82-A5AB-CCE1DC961732}" destId="{1E9ACE86-860E-4CEE-8E8D-883CF79E7655}" srcOrd="0" destOrd="0" presId="urn:microsoft.com/office/officeart/2005/8/layout/process4"/>
    <dgm:cxn modelId="{FEFBCECF-EBC4-480A-BF0D-AEECB46097EA}" type="presParOf" srcId="{9C0D6075-DB07-4330-AE98-38C8923D31FE}" destId="{8DFD8D14-2C0F-493E-8066-527FFBB28BF4}" srcOrd="3" destOrd="0" presId="urn:microsoft.com/office/officeart/2005/8/layout/process4"/>
    <dgm:cxn modelId="{D9D7A48B-AB4C-4D20-AA26-B76CD1DC1704}" type="presParOf" srcId="{9C0D6075-DB07-4330-AE98-38C8923D31FE}" destId="{DA9E0BE0-4578-44A3-A26C-E75C9A8A2F8C}" srcOrd="4" destOrd="0" presId="urn:microsoft.com/office/officeart/2005/8/layout/process4"/>
    <dgm:cxn modelId="{61B9C925-EF82-4B60-B594-A18EE426F183}" type="presParOf" srcId="{DA9E0BE0-4578-44A3-A26C-E75C9A8A2F8C}" destId="{856AA1CD-B2EB-4BB8-8CDC-13AB89044573}" srcOrd="0" destOrd="0" presId="urn:microsoft.com/office/officeart/2005/8/layout/process4"/>
    <dgm:cxn modelId="{229BBF97-2AE8-4F27-A801-6CCA0B37BB80}" type="presParOf" srcId="{9C0D6075-DB07-4330-AE98-38C8923D31FE}" destId="{F6899BDC-6403-4C97-BF09-AE6052E0C9A7}" srcOrd="5" destOrd="0" presId="urn:microsoft.com/office/officeart/2005/8/layout/process4"/>
    <dgm:cxn modelId="{4A6F3560-76B5-43FD-BD0B-6D6A30A64B6B}" type="presParOf" srcId="{9C0D6075-DB07-4330-AE98-38C8923D31FE}" destId="{4891CE03-48CB-42CA-9DB9-E0A5C23D3E4B}" srcOrd="6" destOrd="0" presId="urn:microsoft.com/office/officeart/2005/8/layout/process4"/>
    <dgm:cxn modelId="{06E829B7-8B04-40B4-AF80-D08167E39244}" type="presParOf" srcId="{4891CE03-48CB-42CA-9DB9-E0A5C23D3E4B}" destId="{39C56649-107F-4C6E-B3E2-339B79EB7E18}" srcOrd="0" destOrd="0" presId="urn:microsoft.com/office/officeart/2005/8/layout/process4"/>
    <dgm:cxn modelId="{8C0FD339-B7C8-458C-AF1D-CFC6EB4ED31B}" type="presParOf" srcId="{9C0D6075-DB07-4330-AE98-38C8923D31FE}" destId="{601DBAEC-AC2A-42F3-B198-7E655A2A8881}" srcOrd="7" destOrd="0" presId="urn:microsoft.com/office/officeart/2005/8/layout/process4"/>
    <dgm:cxn modelId="{E8B7FDF3-4BB6-4C05-9B13-84D47961DA58}" type="presParOf" srcId="{9C0D6075-DB07-4330-AE98-38C8923D31FE}" destId="{16F404AE-35E1-4E15-BFD4-BCE5F83B7172}" srcOrd="8" destOrd="0" presId="urn:microsoft.com/office/officeart/2005/8/layout/process4"/>
    <dgm:cxn modelId="{CE215071-6A95-477E-8A52-015C284E052F}" type="presParOf" srcId="{16F404AE-35E1-4E15-BFD4-BCE5F83B7172}" destId="{9FA30C51-20EC-4CDD-8493-77235FC1B592}" srcOrd="0" destOrd="0" presId="urn:microsoft.com/office/officeart/2005/8/layout/process4"/>
  </dgm:cxnLst>
  <dgm:bg/>
  <dgm:whole/>
</dgm:dataModel>
</file>

<file path=ppt/diagrams/data8.xml><?xml version="1.0" encoding="utf-8"?>
<dgm:dataModel xmlns:dgm="http://schemas.openxmlformats.org/drawingml/2006/diagram" xmlns:a="http://schemas.openxmlformats.org/drawingml/2006/main">
  <dgm:ptLst>
    <dgm:pt modelId="{DC514BBB-ACC0-4AF1-A143-16331F344E32}" type="doc">
      <dgm:prSet loTypeId="urn:microsoft.com/office/officeart/2005/8/layout/process4" loCatId="list" qsTypeId="urn:microsoft.com/office/officeart/2005/8/quickstyle/3d2" qsCatId="3D" csTypeId="urn:microsoft.com/office/officeart/2005/8/colors/colorful3" csCatId="colorful" phldr="1"/>
      <dgm:spPr/>
      <dgm:t>
        <a:bodyPr/>
        <a:lstStyle/>
        <a:p>
          <a:endParaRPr lang="en-US"/>
        </a:p>
      </dgm:t>
    </dgm:pt>
    <dgm:pt modelId="{01FE3C3A-6433-43B9-94D8-EB3FB0E7A39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endParaRPr lang="en-US" sz="2800" b="1" smtClean="0"/>
        </a:p>
        <a:p>
          <a:pPr marL="0" marR="0" indent="0" defTabSz="914400" rtl="0" eaLnBrk="1" fontAlgn="auto" latinLnBrk="0" hangingPunct="1">
            <a:lnSpc>
              <a:spcPct val="100000"/>
            </a:lnSpc>
            <a:spcBef>
              <a:spcPts val="0"/>
            </a:spcBef>
            <a:spcAft>
              <a:spcPts val="0"/>
            </a:spcAft>
            <a:buClrTx/>
            <a:buSzTx/>
            <a:buFontTx/>
            <a:buNone/>
            <a:tabLst/>
            <a:defRPr/>
          </a:pPr>
          <a:r>
            <a:rPr lang="en-US" sz="2800" b="1" smtClean="0"/>
            <a:t>10. “The teacher is a role model of a reader for the students.</a:t>
          </a:r>
          <a:r>
            <a:rPr lang="en-US" sz="2800" smtClean="0"/>
            <a:t>”</a:t>
          </a:r>
          <a:endParaRPr lang="en-US" sz="2800" b="1" smtClean="0"/>
        </a:p>
        <a:p>
          <a:pPr defTabSz="222250">
            <a:lnSpc>
              <a:spcPct val="90000"/>
            </a:lnSpc>
            <a:spcBef>
              <a:spcPct val="0"/>
            </a:spcBef>
            <a:spcAft>
              <a:spcPct val="35000"/>
            </a:spcAft>
          </a:pPr>
          <a:endParaRPr lang="en-US" sz="2800" b="1" dirty="0"/>
        </a:p>
      </dgm:t>
    </dgm:pt>
    <dgm:pt modelId="{73C593E5-6085-497E-87C1-FD47012A5072}" type="parTrans" cxnId="{570F1031-2675-40A2-BEDC-D510E411CCD4}">
      <dgm:prSet/>
      <dgm:spPr/>
      <dgm:t>
        <a:bodyPr/>
        <a:lstStyle/>
        <a:p>
          <a:endParaRPr lang="en-US"/>
        </a:p>
      </dgm:t>
    </dgm:pt>
    <dgm:pt modelId="{9A4762E4-B433-4E1A-B81D-5101ED18E139}" type="sibTrans" cxnId="{570F1031-2675-40A2-BEDC-D510E411CCD4}">
      <dgm:prSet/>
      <dgm:spPr/>
      <dgm:t>
        <a:bodyPr/>
        <a:lstStyle/>
        <a:p>
          <a:endParaRPr lang="en-US"/>
        </a:p>
      </dgm:t>
    </dgm:pt>
    <dgm:pt modelId="{53BA628E-07E1-4AC3-B1DE-B0A9A5E0298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800" b="1" dirty="0" smtClean="0"/>
            <a:t>9.</a:t>
          </a:r>
        </a:p>
        <a:p>
          <a:pPr marL="0" marR="0" indent="0" defTabSz="914400" rtl="0" eaLnBrk="1" fontAlgn="auto" latinLnBrk="0" hangingPunct="1">
            <a:lnSpc>
              <a:spcPct val="100000"/>
            </a:lnSpc>
            <a:spcBef>
              <a:spcPts val="0"/>
            </a:spcBef>
            <a:spcAft>
              <a:spcPts val="0"/>
            </a:spcAft>
            <a:buClrTx/>
            <a:buSzTx/>
            <a:buFontTx/>
            <a:buNone/>
            <a:tabLst/>
            <a:defRPr/>
          </a:pPr>
          <a:r>
            <a:rPr lang="en-US" sz="2800" b="1" dirty="0" smtClean="0"/>
            <a:t>9.  “Teachers orient and guide their students.”</a:t>
          </a:r>
        </a:p>
        <a:p>
          <a:pPr defTabSz="800100" rtl="0">
            <a:lnSpc>
              <a:spcPct val="90000"/>
            </a:lnSpc>
            <a:spcBef>
              <a:spcPct val="0"/>
            </a:spcBef>
            <a:spcAft>
              <a:spcPct val="35000"/>
            </a:spcAft>
          </a:pPr>
          <a:endParaRPr lang="en-US" sz="2800" b="1" dirty="0"/>
        </a:p>
      </dgm:t>
    </dgm:pt>
    <dgm:pt modelId="{840EECC2-6CA8-4769-BB8D-F669A97D038C}" type="parTrans" cxnId="{F2D2811F-67ED-4C63-918C-1411906F6F45}">
      <dgm:prSet/>
      <dgm:spPr/>
      <dgm:t>
        <a:bodyPr/>
        <a:lstStyle/>
        <a:p>
          <a:endParaRPr lang="en-US"/>
        </a:p>
      </dgm:t>
    </dgm:pt>
    <dgm:pt modelId="{706A2922-508E-41C2-A24E-741FF281A79D}" type="sibTrans" cxnId="{F2D2811F-67ED-4C63-918C-1411906F6F45}">
      <dgm:prSet/>
      <dgm:spPr/>
      <dgm:t>
        <a:bodyPr/>
        <a:lstStyle/>
        <a:p>
          <a:endParaRPr lang="en-US"/>
        </a:p>
      </dgm:t>
    </dgm:pt>
    <dgm:pt modelId="{8CEDDB6A-513A-4CD4-88AE-8A29DEDAF932}">
      <dgm:prSet custT="1"/>
      <dgm:spPr/>
      <dgm:t>
        <a:bodyPr/>
        <a:lstStyle/>
        <a:p>
          <a:pPr rtl="0"/>
          <a:r>
            <a:rPr lang="en-US" sz="3200" b="1" dirty="0" smtClean="0"/>
            <a:t>6. “Reading is its own reward.” </a:t>
          </a:r>
          <a:endParaRPr lang="en-US" sz="3200" dirty="0"/>
        </a:p>
      </dgm:t>
    </dgm:pt>
    <dgm:pt modelId="{4F32CEBB-C7A8-4EA3-8FF0-8EC051403D66}" type="parTrans" cxnId="{C6A28437-BE71-4009-87EC-CB7B6AFA1271}">
      <dgm:prSet/>
      <dgm:spPr/>
      <dgm:t>
        <a:bodyPr/>
        <a:lstStyle/>
        <a:p>
          <a:endParaRPr lang="en-US"/>
        </a:p>
      </dgm:t>
    </dgm:pt>
    <dgm:pt modelId="{C41D5C71-6789-446F-9333-D44F856D9DD8}" type="sibTrans" cxnId="{C6A28437-BE71-4009-87EC-CB7B6AFA1271}">
      <dgm:prSet/>
      <dgm:spPr/>
      <dgm:t>
        <a:bodyPr/>
        <a:lstStyle/>
        <a:p>
          <a:endParaRPr lang="en-US"/>
        </a:p>
      </dgm:t>
    </dgm:pt>
    <dgm:pt modelId="{E83CF0EE-16C8-442F-B003-F3C16C9CB108}">
      <dgm:prSet custT="1"/>
      <dgm:spPr/>
      <dgm:t>
        <a:bodyPr/>
        <a:lstStyle/>
        <a:p>
          <a:r>
            <a:rPr lang="en-US" sz="2800" b="1" dirty="0" smtClean="0"/>
            <a:t>7. “Reading speed is usually faster rather than slower.” </a:t>
          </a:r>
          <a:endParaRPr lang="en-US" sz="2800" b="1" dirty="0"/>
        </a:p>
      </dgm:t>
    </dgm:pt>
    <dgm:pt modelId="{21097F3A-AD64-4A72-8912-5B62C6CB4B6B}" type="parTrans" cxnId="{BB507867-CC76-4398-8018-811918B8FE03}">
      <dgm:prSet/>
      <dgm:spPr/>
      <dgm:t>
        <a:bodyPr/>
        <a:lstStyle/>
        <a:p>
          <a:endParaRPr lang="en-US"/>
        </a:p>
      </dgm:t>
    </dgm:pt>
    <dgm:pt modelId="{A7368E34-9A27-4A2D-9022-CCD0E8A3958B}" type="sibTrans" cxnId="{BB507867-CC76-4398-8018-811918B8FE03}">
      <dgm:prSet/>
      <dgm:spPr/>
      <dgm:t>
        <a:bodyPr/>
        <a:lstStyle/>
        <a:p>
          <a:endParaRPr lang="en-US"/>
        </a:p>
      </dgm:t>
    </dgm:pt>
    <dgm:pt modelId="{989160C6-4953-482E-B599-CED75FD204F3}">
      <dgm:prSet/>
      <dgm:spPr/>
      <dgm:t>
        <a:bodyPr/>
        <a:lstStyle/>
        <a:p>
          <a:r>
            <a:rPr lang="en-US" smtClean="0"/>
            <a:t>8. </a:t>
          </a:r>
          <a:r>
            <a:rPr lang="en-US" b="1" smtClean="0"/>
            <a:t>“Reading is individual and silent.”</a:t>
          </a:r>
          <a:endParaRPr lang="en-US" dirty="0"/>
        </a:p>
      </dgm:t>
    </dgm:pt>
    <dgm:pt modelId="{D35D945F-3404-4D12-823A-7FFBACCCD167}" type="parTrans" cxnId="{9E36E530-B596-4CA2-87FC-42D49D36CC65}">
      <dgm:prSet/>
      <dgm:spPr/>
      <dgm:t>
        <a:bodyPr/>
        <a:lstStyle/>
        <a:p>
          <a:endParaRPr lang="en-US"/>
        </a:p>
      </dgm:t>
    </dgm:pt>
    <dgm:pt modelId="{65B6525A-13D8-4163-A4E4-0B38B2746EB4}" type="sibTrans" cxnId="{9E36E530-B596-4CA2-87FC-42D49D36CC65}">
      <dgm:prSet/>
      <dgm:spPr/>
      <dgm:t>
        <a:bodyPr/>
        <a:lstStyle/>
        <a:p>
          <a:endParaRPr lang="en-US"/>
        </a:p>
      </dgm:t>
    </dgm:pt>
    <dgm:pt modelId="{CC3651A5-1A9B-41EE-BBD2-000E2E4DA3A2}" type="pres">
      <dgm:prSet presAssocID="{DC514BBB-ACC0-4AF1-A143-16331F344E32}" presName="Name0" presStyleCnt="0">
        <dgm:presLayoutVars>
          <dgm:dir/>
          <dgm:animLvl val="lvl"/>
          <dgm:resizeHandles val="exact"/>
        </dgm:presLayoutVars>
      </dgm:prSet>
      <dgm:spPr/>
      <dgm:t>
        <a:bodyPr/>
        <a:lstStyle/>
        <a:p>
          <a:endParaRPr lang="en-US"/>
        </a:p>
      </dgm:t>
    </dgm:pt>
    <dgm:pt modelId="{0B2F15D4-B2FD-41DF-85E2-582447447138}" type="pres">
      <dgm:prSet presAssocID="{01FE3C3A-6433-43B9-94D8-EB3FB0E7A390}" presName="boxAndChildren" presStyleCnt="0"/>
      <dgm:spPr/>
    </dgm:pt>
    <dgm:pt modelId="{9D7AA004-F06F-45FF-86B2-7DCAE5598275}" type="pres">
      <dgm:prSet presAssocID="{01FE3C3A-6433-43B9-94D8-EB3FB0E7A390}" presName="parentTextBox" presStyleLbl="node1" presStyleIdx="0" presStyleCnt="5"/>
      <dgm:spPr/>
      <dgm:t>
        <a:bodyPr/>
        <a:lstStyle/>
        <a:p>
          <a:endParaRPr lang="en-US"/>
        </a:p>
      </dgm:t>
    </dgm:pt>
    <dgm:pt modelId="{1FF25A36-6095-450A-B784-71E152BF2766}" type="pres">
      <dgm:prSet presAssocID="{706A2922-508E-41C2-A24E-741FF281A79D}" presName="sp" presStyleCnt="0"/>
      <dgm:spPr/>
    </dgm:pt>
    <dgm:pt modelId="{685B1E76-90CC-4487-8BF7-125721BA3FB3}" type="pres">
      <dgm:prSet presAssocID="{53BA628E-07E1-4AC3-B1DE-B0A9A5E02980}" presName="arrowAndChildren" presStyleCnt="0"/>
      <dgm:spPr/>
    </dgm:pt>
    <dgm:pt modelId="{03F468B0-34D7-4CA2-8A14-80E0603B6459}" type="pres">
      <dgm:prSet presAssocID="{53BA628E-07E1-4AC3-B1DE-B0A9A5E02980}" presName="parentTextArrow" presStyleLbl="node1" presStyleIdx="1" presStyleCnt="5"/>
      <dgm:spPr/>
      <dgm:t>
        <a:bodyPr/>
        <a:lstStyle/>
        <a:p>
          <a:endParaRPr lang="en-US"/>
        </a:p>
      </dgm:t>
    </dgm:pt>
    <dgm:pt modelId="{4689367E-B368-402F-9BFA-AA05BF2DF24D}" type="pres">
      <dgm:prSet presAssocID="{65B6525A-13D8-4163-A4E4-0B38B2746EB4}" presName="sp" presStyleCnt="0"/>
      <dgm:spPr/>
    </dgm:pt>
    <dgm:pt modelId="{27D39E12-7D40-41A9-8C40-14D2765A63F5}" type="pres">
      <dgm:prSet presAssocID="{989160C6-4953-482E-B599-CED75FD204F3}" presName="arrowAndChildren" presStyleCnt="0"/>
      <dgm:spPr/>
    </dgm:pt>
    <dgm:pt modelId="{714DEA21-0F8B-4F5D-B603-3686C5BD2F8E}" type="pres">
      <dgm:prSet presAssocID="{989160C6-4953-482E-B599-CED75FD204F3}" presName="parentTextArrow" presStyleLbl="node1" presStyleIdx="2" presStyleCnt="5"/>
      <dgm:spPr/>
      <dgm:t>
        <a:bodyPr/>
        <a:lstStyle/>
        <a:p>
          <a:endParaRPr lang="en-US"/>
        </a:p>
      </dgm:t>
    </dgm:pt>
    <dgm:pt modelId="{48D95D41-7F7A-4CA8-B1B0-D3677CF2E36A}" type="pres">
      <dgm:prSet presAssocID="{A7368E34-9A27-4A2D-9022-CCD0E8A3958B}" presName="sp" presStyleCnt="0"/>
      <dgm:spPr/>
    </dgm:pt>
    <dgm:pt modelId="{934A3030-6D28-4076-82F7-34B6287E6024}" type="pres">
      <dgm:prSet presAssocID="{E83CF0EE-16C8-442F-B003-F3C16C9CB108}" presName="arrowAndChildren" presStyleCnt="0"/>
      <dgm:spPr/>
    </dgm:pt>
    <dgm:pt modelId="{FCE5051C-0924-4732-8EC5-80557F300302}" type="pres">
      <dgm:prSet presAssocID="{E83CF0EE-16C8-442F-B003-F3C16C9CB108}" presName="parentTextArrow" presStyleLbl="node1" presStyleIdx="3" presStyleCnt="5"/>
      <dgm:spPr/>
      <dgm:t>
        <a:bodyPr/>
        <a:lstStyle/>
        <a:p>
          <a:endParaRPr lang="en-US"/>
        </a:p>
      </dgm:t>
    </dgm:pt>
    <dgm:pt modelId="{27B9C09C-E5F2-418C-BFD0-93458ABC72B5}" type="pres">
      <dgm:prSet presAssocID="{C41D5C71-6789-446F-9333-D44F856D9DD8}" presName="sp" presStyleCnt="0"/>
      <dgm:spPr/>
    </dgm:pt>
    <dgm:pt modelId="{D0B59377-9B9E-4115-B987-05F526EB284D}" type="pres">
      <dgm:prSet presAssocID="{8CEDDB6A-513A-4CD4-88AE-8A29DEDAF932}" presName="arrowAndChildren" presStyleCnt="0"/>
      <dgm:spPr/>
    </dgm:pt>
    <dgm:pt modelId="{198C7084-37C1-4C06-834B-520471F949C9}" type="pres">
      <dgm:prSet presAssocID="{8CEDDB6A-513A-4CD4-88AE-8A29DEDAF932}" presName="parentTextArrow" presStyleLbl="node1" presStyleIdx="4" presStyleCnt="5"/>
      <dgm:spPr/>
      <dgm:t>
        <a:bodyPr/>
        <a:lstStyle/>
        <a:p>
          <a:endParaRPr lang="en-US"/>
        </a:p>
      </dgm:t>
    </dgm:pt>
  </dgm:ptLst>
  <dgm:cxnLst>
    <dgm:cxn modelId="{505504C2-4007-4E12-8E65-06B22608B928}" type="presOf" srcId="{DC514BBB-ACC0-4AF1-A143-16331F344E32}" destId="{CC3651A5-1A9B-41EE-BBD2-000E2E4DA3A2}" srcOrd="0" destOrd="0" presId="urn:microsoft.com/office/officeart/2005/8/layout/process4"/>
    <dgm:cxn modelId="{570F1031-2675-40A2-BEDC-D510E411CCD4}" srcId="{DC514BBB-ACC0-4AF1-A143-16331F344E32}" destId="{01FE3C3A-6433-43B9-94D8-EB3FB0E7A390}" srcOrd="4" destOrd="0" parTransId="{73C593E5-6085-497E-87C1-FD47012A5072}" sibTransId="{9A4762E4-B433-4E1A-B81D-5101ED18E139}"/>
    <dgm:cxn modelId="{E206C083-6AF8-4AE7-AEB5-392F0ABE31B6}" type="presOf" srcId="{53BA628E-07E1-4AC3-B1DE-B0A9A5E02980}" destId="{03F468B0-34D7-4CA2-8A14-80E0603B6459}" srcOrd="0" destOrd="0" presId="urn:microsoft.com/office/officeart/2005/8/layout/process4"/>
    <dgm:cxn modelId="{F2D2811F-67ED-4C63-918C-1411906F6F45}" srcId="{DC514BBB-ACC0-4AF1-A143-16331F344E32}" destId="{53BA628E-07E1-4AC3-B1DE-B0A9A5E02980}" srcOrd="3" destOrd="0" parTransId="{840EECC2-6CA8-4769-BB8D-F669A97D038C}" sibTransId="{706A2922-508E-41C2-A24E-741FF281A79D}"/>
    <dgm:cxn modelId="{C6A28437-BE71-4009-87EC-CB7B6AFA1271}" srcId="{DC514BBB-ACC0-4AF1-A143-16331F344E32}" destId="{8CEDDB6A-513A-4CD4-88AE-8A29DEDAF932}" srcOrd="0" destOrd="0" parTransId="{4F32CEBB-C7A8-4EA3-8FF0-8EC051403D66}" sibTransId="{C41D5C71-6789-446F-9333-D44F856D9DD8}"/>
    <dgm:cxn modelId="{F5AA3DAB-2561-4F4B-BF01-59A492584766}" type="presOf" srcId="{989160C6-4953-482E-B599-CED75FD204F3}" destId="{714DEA21-0F8B-4F5D-B603-3686C5BD2F8E}" srcOrd="0" destOrd="0" presId="urn:microsoft.com/office/officeart/2005/8/layout/process4"/>
    <dgm:cxn modelId="{9E36E530-B596-4CA2-87FC-42D49D36CC65}" srcId="{DC514BBB-ACC0-4AF1-A143-16331F344E32}" destId="{989160C6-4953-482E-B599-CED75FD204F3}" srcOrd="2" destOrd="0" parTransId="{D35D945F-3404-4D12-823A-7FFBACCCD167}" sibTransId="{65B6525A-13D8-4163-A4E4-0B38B2746EB4}"/>
    <dgm:cxn modelId="{6BE3AC57-DB2C-43D7-8B75-E1FECBA413D4}" type="presOf" srcId="{01FE3C3A-6433-43B9-94D8-EB3FB0E7A390}" destId="{9D7AA004-F06F-45FF-86B2-7DCAE5598275}" srcOrd="0" destOrd="0" presId="urn:microsoft.com/office/officeart/2005/8/layout/process4"/>
    <dgm:cxn modelId="{FF411045-5CC4-4F29-A06A-A01A8C6A26E9}" type="presOf" srcId="{E83CF0EE-16C8-442F-B003-F3C16C9CB108}" destId="{FCE5051C-0924-4732-8EC5-80557F300302}" srcOrd="0" destOrd="0" presId="urn:microsoft.com/office/officeart/2005/8/layout/process4"/>
    <dgm:cxn modelId="{BB507867-CC76-4398-8018-811918B8FE03}" srcId="{DC514BBB-ACC0-4AF1-A143-16331F344E32}" destId="{E83CF0EE-16C8-442F-B003-F3C16C9CB108}" srcOrd="1" destOrd="0" parTransId="{21097F3A-AD64-4A72-8912-5B62C6CB4B6B}" sibTransId="{A7368E34-9A27-4A2D-9022-CCD0E8A3958B}"/>
    <dgm:cxn modelId="{6E137479-AFC2-456E-A7D9-5563DCD79CE0}" type="presOf" srcId="{8CEDDB6A-513A-4CD4-88AE-8A29DEDAF932}" destId="{198C7084-37C1-4C06-834B-520471F949C9}" srcOrd="0" destOrd="0" presId="urn:microsoft.com/office/officeart/2005/8/layout/process4"/>
    <dgm:cxn modelId="{FAC3B142-06DD-4540-B218-2D64711B8FE4}" type="presParOf" srcId="{CC3651A5-1A9B-41EE-BBD2-000E2E4DA3A2}" destId="{0B2F15D4-B2FD-41DF-85E2-582447447138}" srcOrd="0" destOrd="0" presId="urn:microsoft.com/office/officeart/2005/8/layout/process4"/>
    <dgm:cxn modelId="{86C69660-5756-442A-981D-ECD9162A7FFD}" type="presParOf" srcId="{0B2F15D4-B2FD-41DF-85E2-582447447138}" destId="{9D7AA004-F06F-45FF-86B2-7DCAE5598275}" srcOrd="0" destOrd="0" presId="urn:microsoft.com/office/officeart/2005/8/layout/process4"/>
    <dgm:cxn modelId="{3736BE6F-1275-44C4-9D99-2C2A4ADB8C29}" type="presParOf" srcId="{CC3651A5-1A9B-41EE-BBD2-000E2E4DA3A2}" destId="{1FF25A36-6095-450A-B784-71E152BF2766}" srcOrd="1" destOrd="0" presId="urn:microsoft.com/office/officeart/2005/8/layout/process4"/>
    <dgm:cxn modelId="{5A82E5F6-F85B-410D-93D0-F2EB143B4140}" type="presParOf" srcId="{CC3651A5-1A9B-41EE-BBD2-000E2E4DA3A2}" destId="{685B1E76-90CC-4487-8BF7-125721BA3FB3}" srcOrd="2" destOrd="0" presId="urn:microsoft.com/office/officeart/2005/8/layout/process4"/>
    <dgm:cxn modelId="{13850F25-4E10-44EA-892B-96275AF5D239}" type="presParOf" srcId="{685B1E76-90CC-4487-8BF7-125721BA3FB3}" destId="{03F468B0-34D7-4CA2-8A14-80E0603B6459}" srcOrd="0" destOrd="0" presId="urn:microsoft.com/office/officeart/2005/8/layout/process4"/>
    <dgm:cxn modelId="{C0D017F9-0573-4FAC-8B30-7B5C5D54FE24}" type="presParOf" srcId="{CC3651A5-1A9B-41EE-BBD2-000E2E4DA3A2}" destId="{4689367E-B368-402F-9BFA-AA05BF2DF24D}" srcOrd="3" destOrd="0" presId="urn:microsoft.com/office/officeart/2005/8/layout/process4"/>
    <dgm:cxn modelId="{184F21E6-0A80-4537-9854-8130F9916A01}" type="presParOf" srcId="{CC3651A5-1A9B-41EE-BBD2-000E2E4DA3A2}" destId="{27D39E12-7D40-41A9-8C40-14D2765A63F5}" srcOrd="4" destOrd="0" presId="urn:microsoft.com/office/officeart/2005/8/layout/process4"/>
    <dgm:cxn modelId="{BEBF1E8C-62DE-4C3E-8E9E-132748931B23}" type="presParOf" srcId="{27D39E12-7D40-41A9-8C40-14D2765A63F5}" destId="{714DEA21-0F8B-4F5D-B603-3686C5BD2F8E}" srcOrd="0" destOrd="0" presId="urn:microsoft.com/office/officeart/2005/8/layout/process4"/>
    <dgm:cxn modelId="{A6504059-5E18-419E-A0E3-3B38B0724861}" type="presParOf" srcId="{CC3651A5-1A9B-41EE-BBD2-000E2E4DA3A2}" destId="{48D95D41-7F7A-4CA8-B1B0-D3677CF2E36A}" srcOrd="5" destOrd="0" presId="urn:microsoft.com/office/officeart/2005/8/layout/process4"/>
    <dgm:cxn modelId="{A66AD801-7E01-42F5-B7A0-806B2D517E6B}" type="presParOf" srcId="{CC3651A5-1A9B-41EE-BBD2-000E2E4DA3A2}" destId="{934A3030-6D28-4076-82F7-34B6287E6024}" srcOrd="6" destOrd="0" presId="urn:microsoft.com/office/officeart/2005/8/layout/process4"/>
    <dgm:cxn modelId="{547F7D4D-32FA-4685-BC81-25EB811694E0}" type="presParOf" srcId="{934A3030-6D28-4076-82F7-34B6287E6024}" destId="{FCE5051C-0924-4732-8EC5-80557F300302}" srcOrd="0" destOrd="0" presId="urn:microsoft.com/office/officeart/2005/8/layout/process4"/>
    <dgm:cxn modelId="{832ADF5F-B1B5-4C0F-9CA3-3CBA7A5CA9C6}" type="presParOf" srcId="{CC3651A5-1A9B-41EE-BBD2-000E2E4DA3A2}" destId="{27B9C09C-E5F2-418C-BFD0-93458ABC72B5}" srcOrd="7" destOrd="0" presId="urn:microsoft.com/office/officeart/2005/8/layout/process4"/>
    <dgm:cxn modelId="{9FF33314-5627-4C1F-8BA8-F94BA65E2DE5}" type="presParOf" srcId="{CC3651A5-1A9B-41EE-BBD2-000E2E4DA3A2}" destId="{D0B59377-9B9E-4115-B987-05F526EB284D}" srcOrd="8" destOrd="0" presId="urn:microsoft.com/office/officeart/2005/8/layout/process4"/>
    <dgm:cxn modelId="{404E9397-BEE6-4123-8374-BDCFBA687F75}" type="presParOf" srcId="{D0B59377-9B9E-4115-B987-05F526EB284D}" destId="{198C7084-37C1-4C06-834B-520471F949C9}" srcOrd="0" destOrd="0" presId="urn:microsoft.com/office/officeart/2005/8/layout/process4"/>
  </dgm:cxnLst>
  <dgm:bg/>
  <dgm:whole/>
</dgm:dataModel>
</file>

<file path=ppt/diagrams/data9.xml><?xml version="1.0" encoding="utf-8"?>
<dgm:dataModel xmlns:dgm="http://schemas.openxmlformats.org/drawingml/2006/diagram" xmlns:a="http://schemas.openxmlformats.org/drawingml/2006/main">
  <dgm:ptLst>
    <dgm:pt modelId="{DC25306B-A5D3-46F5-AB75-1E7E3221DC98}" type="doc">
      <dgm:prSet loTypeId="urn:microsoft.com/office/officeart/2005/8/layout/venn3" loCatId="relationship" qsTypeId="urn:microsoft.com/office/officeart/2005/8/quickstyle/3d2" qsCatId="3D" csTypeId="urn:microsoft.com/office/officeart/2005/8/colors/accent1_5" csCatId="accent1" phldr="1"/>
      <dgm:spPr/>
      <dgm:t>
        <a:bodyPr/>
        <a:lstStyle/>
        <a:p>
          <a:endParaRPr lang="en-US"/>
        </a:p>
      </dgm:t>
    </dgm:pt>
    <dgm:pt modelId="{C82A60A1-B1C4-4C66-87A8-F44944D823BB}">
      <dgm:prSet phldrT="[Text]"/>
      <dgm:spPr/>
      <dgm:t>
        <a:bodyPr/>
        <a:lstStyle/>
        <a:p>
          <a:r>
            <a:rPr lang="en-US" b="1" dirty="0" smtClean="0"/>
            <a:t>Setting up a Check-out System</a:t>
          </a:r>
          <a:endParaRPr lang="en-US" b="1" dirty="0"/>
        </a:p>
      </dgm:t>
    </dgm:pt>
    <dgm:pt modelId="{84A9A1A2-7410-4670-86F3-0C9101D45B40}" type="parTrans" cxnId="{C079ED77-CC12-4C07-ABC6-7F5CF2DD92FD}">
      <dgm:prSet/>
      <dgm:spPr/>
      <dgm:t>
        <a:bodyPr/>
        <a:lstStyle/>
        <a:p>
          <a:endParaRPr lang="en-US"/>
        </a:p>
      </dgm:t>
    </dgm:pt>
    <dgm:pt modelId="{99C63D45-932A-4C00-AC22-4F5E11DF3476}" type="sibTrans" cxnId="{C079ED77-CC12-4C07-ABC6-7F5CF2DD92FD}">
      <dgm:prSet/>
      <dgm:spPr/>
      <dgm:t>
        <a:bodyPr/>
        <a:lstStyle/>
        <a:p>
          <a:endParaRPr lang="en-US"/>
        </a:p>
      </dgm:t>
    </dgm:pt>
    <dgm:pt modelId="{E0437D15-6D2F-49CC-8B9C-E614A7128A8E}">
      <dgm:prSet phldrT="[Text]" custT="1"/>
      <dgm:spPr/>
      <dgm:t>
        <a:bodyPr/>
        <a:lstStyle/>
        <a:p>
          <a:r>
            <a:rPr lang="en-US" sz="1800" b="1" dirty="0" smtClean="0"/>
            <a:t>Pre-reading activities/ scaffolding</a:t>
          </a:r>
          <a:endParaRPr lang="en-US" sz="1700" b="1" dirty="0"/>
        </a:p>
      </dgm:t>
    </dgm:pt>
    <dgm:pt modelId="{A0860483-BCAC-4E49-B28F-F9A37193DCEF}" type="parTrans" cxnId="{1A96D5FC-EDFF-44D4-BFFC-CD76B07B6FF5}">
      <dgm:prSet/>
      <dgm:spPr/>
      <dgm:t>
        <a:bodyPr/>
        <a:lstStyle/>
        <a:p>
          <a:endParaRPr lang="en-US"/>
        </a:p>
      </dgm:t>
    </dgm:pt>
    <dgm:pt modelId="{E0E5CC8F-2E02-4129-A944-7557DCAD4EA8}" type="sibTrans" cxnId="{1A96D5FC-EDFF-44D4-BFFC-CD76B07B6FF5}">
      <dgm:prSet/>
      <dgm:spPr/>
      <dgm:t>
        <a:bodyPr/>
        <a:lstStyle/>
        <a:p>
          <a:endParaRPr lang="en-US"/>
        </a:p>
      </dgm:t>
    </dgm:pt>
    <dgm:pt modelId="{8B8D2CE7-2054-4BAA-8C9F-B239F083DEA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Introduce choice/  procedure</a:t>
          </a:r>
        </a:p>
        <a:p>
          <a:pPr defTabSz="800100">
            <a:lnSpc>
              <a:spcPct val="90000"/>
            </a:lnSpc>
            <a:spcBef>
              <a:spcPct val="0"/>
            </a:spcBef>
            <a:spcAft>
              <a:spcPct val="35000"/>
            </a:spcAft>
          </a:pPr>
          <a:endParaRPr lang="en-US" sz="1800" b="1" dirty="0"/>
        </a:p>
      </dgm:t>
    </dgm:pt>
    <dgm:pt modelId="{3A7AA330-068C-4A5A-9E30-E19BC0F60A61}" type="parTrans" cxnId="{583E178E-983A-4D9E-A587-7E5217E37D95}">
      <dgm:prSet/>
      <dgm:spPr/>
      <dgm:t>
        <a:bodyPr/>
        <a:lstStyle/>
        <a:p>
          <a:endParaRPr lang="en-US"/>
        </a:p>
      </dgm:t>
    </dgm:pt>
    <dgm:pt modelId="{852E793E-4679-432B-BB0D-29DD09C3E3F3}" type="sibTrans" cxnId="{583E178E-983A-4D9E-A587-7E5217E37D95}">
      <dgm:prSet/>
      <dgm:spPr/>
      <dgm:t>
        <a:bodyPr/>
        <a:lstStyle/>
        <a:p>
          <a:endParaRPr lang="en-US"/>
        </a:p>
      </dgm:t>
    </dgm:pt>
    <dgm:pt modelId="{FA2C9C4D-DA68-4F29-BA49-378B5B9FD928}">
      <dgm:prSet phldrT="[Text]" custT="1"/>
      <dgm:spPr/>
      <dgm:t>
        <a:bodyPr/>
        <a:lstStyle/>
        <a:p>
          <a:pPr algn="l"/>
          <a:r>
            <a:rPr lang="en-US" sz="2000" b="1" dirty="0" smtClean="0"/>
            <a:t>Options for outcomes</a:t>
          </a:r>
          <a:endParaRPr lang="en-US" sz="2000" b="1" dirty="0"/>
        </a:p>
      </dgm:t>
    </dgm:pt>
    <dgm:pt modelId="{06778941-7A81-4A7C-905C-A07DB2E69946}" type="parTrans" cxnId="{F9F13A11-7108-49AC-8AF6-41ADD318F95C}">
      <dgm:prSet/>
      <dgm:spPr/>
      <dgm:t>
        <a:bodyPr/>
        <a:lstStyle/>
        <a:p>
          <a:endParaRPr lang="en-US"/>
        </a:p>
      </dgm:t>
    </dgm:pt>
    <dgm:pt modelId="{8E6AC78A-19C2-4A01-8AF0-1A5323DAC770}" type="sibTrans" cxnId="{F9F13A11-7108-49AC-8AF6-41ADD318F95C}">
      <dgm:prSet/>
      <dgm:spPr/>
      <dgm:t>
        <a:bodyPr/>
        <a:lstStyle/>
        <a:p>
          <a:endParaRPr lang="en-US"/>
        </a:p>
      </dgm:t>
    </dgm:pt>
    <dgm:pt modelId="{151F6462-B50C-4186-AE7D-042AC54BD1C5}">
      <dgm:prSet/>
      <dgm:spPr/>
      <dgm:t>
        <a:bodyPr/>
        <a:lstStyle/>
        <a:p>
          <a:pPr algn="l"/>
          <a:r>
            <a:rPr lang="en-US" b="1" dirty="0" smtClean="0"/>
            <a:t>Compiling the Reading Material</a:t>
          </a:r>
          <a:endParaRPr lang="en-US" b="1" dirty="0"/>
        </a:p>
      </dgm:t>
    </dgm:pt>
    <dgm:pt modelId="{C3DE0450-C1F6-4148-8F8B-87F2CDF682F3}" type="parTrans" cxnId="{6F5E7412-3034-4673-9E26-7E9C3AC194FB}">
      <dgm:prSet/>
      <dgm:spPr/>
      <dgm:t>
        <a:bodyPr/>
        <a:lstStyle/>
        <a:p>
          <a:endParaRPr lang="en-US"/>
        </a:p>
      </dgm:t>
    </dgm:pt>
    <dgm:pt modelId="{FBEA76F6-22C3-4982-9FC8-FA005FA3137C}" type="sibTrans" cxnId="{6F5E7412-3034-4673-9E26-7E9C3AC194FB}">
      <dgm:prSet/>
      <dgm:spPr/>
      <dgm:t>
        <a:bodyPr/>
        <a:lstStyle/>
        <a:p>
          <a:endParaRPr lang="en-US"/>
        </a:p>
      </dgm:t>
    </dgm:pt>
    <dgm:pt modelId="{C9924CBB-E864-4D07-8C4C-73D37633D2A5}" type="pres">
      <dgm:prSet presAssocID="{DC25306B-A5D3-46F5-AB75-1E7E3221DC98}" presName="Name0" presStyleCnt="0">
        <dgm:presLayoutVars>
          <dgm:dir/>
          <dgm:resizeHandles val="exact"/>
        </dgm:presLayoutVars>
      </dgm:prSet>
      <dgm:spPr/>
    </dgm:pt>
    <dgm:pt modelId="{0D8AE45F-3228-4F3B-A362-3828BB2CE7D5}" type="pres">
      <dgm:prSet presAssocID="{151F6462-B50C-4186-AE7D-042AC54BD1C5}" presName="Name5" presStyleLbl="vennNode1" presStyleIdx="0" presStyleCnt="5">
        <dgm:presLayoutVars>
          <dgm:bulletEnabled val="1"/>
        </dgm:presLayoutVars>
      </dgm:prSet>
      <dgm:spPr/>
    </dgm:pt>
    <dgm:pt modelId="{80DB8701-9C81-4153-967D-28E3141DBE6F}" type="pres">
      <dgm:prSet presAssocID="{FBEA76F6-22C3-4982-9FC8-FA005FA3137C}" presName="space" presStyleCnt="0"/>
      <dgm:spPr/>
    </dgm:pt>
    <dgm:pt modelId="{C3C3F0A9-746A-4082-A6AB-EAC14D35F7E0}" type="pres">
      <dgm:prSet presAssocID="{C82A60A1-B1C4-4C66-87A8-F44944D823BB}" presName="Name5" presStyleLbl="vennNode1" presStyleIdx="1" presStyleCnt="5">
        <dgm:presLayoutVars>
          <dgm:bulletEnabled val="1"/>
        </dgm:presLayoutVars>
      </dgm:prSet>
      <dgm:spPr/>
      <dgm:t>
        <a:bodyPr/>
        <a:lstStyle/>
        <a:p>
          <a:endParaRPr lang="en-US"/>
        </a:p>
      </dgm:t>
    </dgm:pt>
    <dgm:pt modelId="{B9DC8F8F-DEBF-4BBF-A723-1CC1A51E36F7}" type="pres">
      <dgm:prSet presAssocID="{99C63D45-932A-4C00-AC22-4F5E11DF3476}" presName="space" presStyleCnt="0"/>
      <dgm:spPr/>
    </dgm:pt>
    <dgm:pt modelId="{DED83460-D05B-4C19-AA35-026A157F83E8}" type="pres">
      <dgm:prSet presAssocID="{E0437D15-6D2F-49CC-8B9C-E614A7128A8E}" presName="Name5" presStyleLbl="vennNode1" presStyleIdx="2" presStyleCnt="5" custScaleX="113665" custLinFactNeighborX="4940" custLinFactNeighborY="-2513">
        <dgm:presLayoutVars>
          <dgm:bulletEnabled val="1"/>
        </dgm:presLayoutVars>
      </dgm:prSet>
      <dgm:spPr/>
      <dgm:t>
        <a:bodyPr/>
        <a:lstStyle/>
        <a:p>
          <a:endParaRPr lang="en-US"/>
        </a:p>
      </dgm:t>
    </dgm:pt>
    <dgm:pt modelId="{43129D6A-9FFD-447B-9088-8D823A5E9BD1}" type="pres">
      <dgm:prSet presAssocID="{E0E5CC8F-2E02-4129-A944-7557DCAD4EA8}" presName="space" presStyleCnt="0"/>
      <dgm:spPr/>
    </dgm:pt>
    <dgm:pt modelId="{05E10680-50B7-48FA-8F2B-6181D28D1A60}" type="pres">
      <dgm:prSet presAssocID="{8B8D2CE7-2054-4BAA-8C9F-B239F083DEAC}" presName="Name5" presStyleLbl="vennNode1" presStyleIdx="3" presStyleCnt="5">
        <dgm:presLayoutVars>
          <dgm:bulletEnabled val="1"/>
        </dgm:presLayoutVars>
      </dgm:prSet>
      <dgm:spPr/>
      <dgm:t>
        <a:bodyPr/>
        <a:lstStyle/>
        <a:p>
          <a:endParaRPr lang="en-US"/>
        </a:p>
      </dgm:t>
    </dgm:pt>
    <dgm:pt modelId="{637828E6-B117-4A81-BF9C-7A6367D78BDC}" type="pres">
      <dgm:prSet presAssocID="{852E793E-4679-432B-BB0D-29DD09C3E3F3}" presName="space" presStyleCnt="0"/>
      <dgm:spPr/>
    </dgm:pt>
    <dgm:pt modelId="{4A9C34F3-7186-49CF-AFF4-E88A02C17329}" type="pres">
      <dgm:prSet presAssocID="{FA2C9C4D-DA68-4F29-BA49-378B5B9FD928}" presName="Name5" presStyleLbl="vennNode1" presStyleIdx="4" presStyleCnt="5">
        <dgm:presLayoutVars>
          <dgm:bulletEnabled val="1"/>
        </dgm:presLayoutVars>
      </dgm:prSet>
      <dgm:spPr/>
      <dgm:t>
        <a:bodyPr/>
        <a:lstStyle/>
        <a:p>
          <a:endParaRPr lang="en-US"/>
        </a:p>
      </dgm:t>
    </dgm:pt>
  </dgm:ptLst>
  <dgm:cxnLst>
    <dgm:cxn modelId="{F9F13A11-7108-49AC-8AF6-41ADD318F95C}" srcId="{DC25306B-A5D3-46F5-AB75-1E7E3221DC98}" destId="{FA2C9C4D-DA68-4F29-BA49-378B5B9FD928}" srcOrd="4" destOrd="0" parTransId="{06778941-7A81-4A7C-905C-A07DB2E69946}" sibTransId="{8E6AC78A-19C2-4A01-8AF0-1A5323DAC770}"/>
    <dgm:cxn modelId="{583E178E-983A-4D9E-A587-7E5217E37D95}" srcId="{DC25306B-A5D3-46F5-AB75-1E7E3221DC98}" destId="{8B8D2CE7-2054-4BAA-8C9F-B239F083DEAC}" srcOrd="3" destOrd="0" parTransId="{3A7AA330-068C-4A5A-9E30-E19BC0F60A61}" sibTransId="{852E793E-4679-432B-BB0D-29DD09C3E3F3}"/>
    <dgm:cxn modelId="{1A96D5FC-EDFF-44D4-BFFC-CD76B07B6FF5}" srcId="{DC25306B-A5D3-46F5-AB75-1E7E3221DC98}" destId="{E0437D15-6D2F-49CC-8B9C-E614A7128A8E}" srcOrd="2" destOrd="0" parTransId="{A0860483-BCAC-4E49-B28F-F9A37193DCEF}" sibTransId="{E0E5CC8F-2E02-4129-A944-7557DCAD4EA8}"/>
    <dgm:cxn modelId="{6F5E7412-3034-4673-9E26-7E9C3AC194FB}" srcId="{DC25306B-A5D3-46F5-AB75-1E7E3221DC98}" destId="{151F6462-B50C-4186-AE7D-042AC54BD1C5}" srcOrd="0" destOrd="0" parTransId="{C3DE0450-C1F6-4148-8F8B-87F2CDF682F3}" sibTransId="{FBEA76F6-22C3-4982-9FC8-FA005FA3137C}"/>
    <dgm:cxn modelId="{1C1F7CDC-0E47-4472-9DD2-394B06535BE0}" type="presOf" srcId="{151F6462-B50C-4186-AE7D-042AC54BD1C5}" destId="{0D8AE45F-3228-4F3B-A362-3828BB2CE7D5}" srcOrd="0" destOrd="0" presId="urn:microsoft.com/office/officeart/2005/8/layout/venn3"/>
    <dgm:cxn modelId="{64337378-CC67-4AF2-A646-3B147D628850}" type="presOf" srcId="{DC25306B-A5D3-46F5-AB75-1E7E3221DC98}" destId="{C9924CBB-E864-4D07-8C4C-73D37633D2A5}" srcOrd="0" destOrd="0" presId="urn:microsoft.com/office/officeart/2005/8/layout/venn3"/>
    <dgm:cxn modelId="{5282FD0A-54EF-46C5-99EA-A95CF6ADCD95}" type="presOf" srcId="{C82A60A1-B1C4-4C66-87A8-F44944D823BB}" destId="{C3C3F0A9-746A-4082-A6AB-EAC14D35F7E0}" srcOrd="0" destOrd="0" presId="urn:microsoft.com/office/officeart/2005/8/layout/venn3"/>
    <dgm:cxn modelId="{B74D3A55-05A9-444D-88B5-960F0B60C321}" type="presOf" srcId="{E0437D15-6D2F-49CC-8B9C-E614A7128A8E}" destId="{DED83460-D05B-4C19-AA35-026A157F83E8}" srcOrd="0" destOrd="0" presId="urn:microsoft.com/office/officeart/2005/8/layout/venn3"/>
    <dgm:cxn modelId="{C7E42AE8-670B-497F-A1F2-D07A393BC501}" type="presOf" srcId="{8B8D2CE7-2054-4BAA-8C9F-B239F083DEAC}" destId="{05E10680-50B7-48FA-8F2B-6181D28D1A60}" srcOrd="0" destOrd="0" presId="urn:microsoft.com/office/officeart/2005/8/layout/venn3"/>
    <dgm:cxn modelId="{C2304B4D-1926-442A-AF9F-C822034152A1}" type="presOf" srcId="{FA2C9C4D-DA68-4F29-BA49-378B5B9FD928}" destId="{4A9C34F3-7186-49CF-AFF4-E88A02C17329}" srcOrd="0" destOrd="0" presId="urn:microsoft.com/office/officeart/2005/8/layout/venn3"/>
    <dgm:cxn modelId="{C079ED77-CC12-4C07-ABC6-7F5CF2DD92FD}" srcId="{DC25306B-A5D3-46F5-AB75-1E7E3221DC98}" destId="{C82A60A1-B1C4-4C66-87A8-F44944D823BB}" srcOrd="1" destOrd="0" parTransId="{84A9A1A2-7410-4670-86F3-0C9101D45B40}" sibTransId="{99C63D45-932A-4C00-AC22-4F5E11DF3476}"/>
    <dgm:cxn modelId="{2A6032D5-0820-4891-A114-551EDE70A5B4}" type="presParOf" srcId="{C9924CBB-E864-4D07-8C4C-73D37633D2A5}" destId="{0D8AE45F-3228-4F3B-A362-3828BB2CE7D5}" srcOrd="0" destOrd="0" presId="urn:microsoft.com/office/officeart/2005/8/layout/venn3"/>
    <dgm:cxn modelId="{83D7AAF3-AF13-4648-90E4-395F7C06461F}" type="presParOf" srcId="{C9924CBB-E864-4D07-8C4C-73D37633D2A5}" destId="{80DB8701-9C81-4153-967D-28E3141DBE6F}" srcOrd="1" destOrd="0" presId="urn:microsoft.com/office/officeart/2005/8/layout/venn3"/>
    <dgm:cxn modelId="{13ADA6A5-0979-4C85-AF9D-C76E4F8E28C5}" type="presParOf" srcId="{C9924CBB-E864-4D07-8C4C-73D37633D2A5}" destId="{C3C3F0A9-746A-4082-A6AB-EAC14D35F7E0}" srcOrd="2" destOrd="0" presId="urn:microsoft.com/office/officeart/2005/8/layout/venn3"/>
    <dgm:cxn modelId="{840C029F-1D16-4710-B669-D9C120FB1ACA}" type="presParOf" srcId="{C9924CBB-E864-4D07-8C4C-73D37633D2A5}" destId="{B9DC8F8F-DEBF-4BBF-A723-1CC1A51E36F7}" srcOrd="3" destOrd="0" presId="urn:microsoft.com/office/officeart/2005/8/layout/venn3"/>
    <dgm:cxn modelId="{FF0D3D9A-2B3C-463A-96E9-E752C16040F3}" type="presParOf" srcId="{C9924CBB-E864-4D07-8C4C-73D37633D2A5}" destId="{DED83460-D05B-4C19-AA35-026A157F83E8}" srcOrd="4" destOrd="0" presId="urn:microsoft.com/office/officeart/2005/8/layout/venn3"/>
    <dgm:cxn modelId="{AB8C9D57-6A94-44F8-A250-C7B29B512B1D}" type="presParOf" srcId="{C9924CBB-E864-4D07-8C4C-73D37633D2A5}" destId="{43129D6A-9FFD-447B-9088-8D823A5E9BD1}" srcOrd="5" destOrd="0" presId="urn:microsoft.com/office/officeart/2005/8/layout/venn3"/>
    <dgm:cxn modelId="{7F3F0D24-21CE-40DC-9171-A0F2A7CFB917}" type="presParOf" srcId="{C9924CBB-E864-4D07-8C4C-73D37633D2A5}" destId="{05E10680-50B7-48FA-8F2B-6181D28D1A60}" srcOrd="6" destOrd="0" presId="urn:microsoft.com/office/officeart/2005/8/layout/venn3"/>
    <dgm:cxn modelId="{132B7FCF-B846-49BF-B31E-9F229A9E9367}" type="presParOf" srcId="{C9924CBB-E864-4D07-8C4C-73D37633D2A5}" destId="{637828E6-B117-4A81-BF9C-7A6367D78BDC}" srcOrd="7" destOrd="0" presId="urn:microsoft.com/office/officeart/2005/8/layout/venn3"/>
    <dgm:cxn modelId="{9AE1A82F-CA9E-4190-A013-D2A39D6ED7BA}" type="presParOf" srcId="{C9924CBB-E864-4D07-8C4C-73D37633D2A5}" destId="{4A9C34F3-7186-49CF-AFF4-E88A02C17329}" srcOrd="8" destOrd="0" presId="urn:microsoft.com/office/officeart/2005/8/layout/venn3"/>
  </dgm:cxnLst>
  <dgm:bg/>
  <dgm:whole/>
</dgm:dataModel>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085179-13A4-4A0B-A90C-C258978D1E29}" type="datetimeFigureOut">
              <a:rPr lang="en-US" smtClean="0"/>
              <a:pPr/>
              <a:t>5/14/2016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0FA41-63CE-4B01-94A2-CFF082B6E5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4E15A07-E2EA-4881-BAF7-BE44F80DA7B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CEB4392-0C6A-456E-A946-D55DA97BD5F9}" type="slidenum">
              <a:rPr lang="en-US" altLang="zh-TW" smtClean="0"/>
              <a:pPr/>
              <a:t>9</a:t>
            </a:fld>
            <a:endParaRPr lang="en-US" altLang="zh-TW"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tLang="zh-TW" dirty="0" smtClean="0"/>
              <a:t>Choose a book – scan brochure, read the blurb, look at the cover, do a flip test, discuss whether your students would find it interesting or not.</a:t>
            </a:r>
          </a:p>
        </p:txBody>
      </p:sp>
    </p:spTree>
    <p:extLst>
      <p:ext uri="{BB962C8B-B14F-4D97-AF65-F5344CB8AC3E}">
        <p14:creationId xmlns:p14="http://schemas.microsoft.com/office/powerpoint/2010/main" xmlns="" val="265403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73D2D76-35B1-4C35-9EF5-DCD3051DF91C}" type="slidenum">
              <a:rPr lang="en-US" smtClean="0"/>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p>
        </p:txBody>
      </p:sp>
      <p:sp>
        <p:nvSpPr>
          <p:cNvPr id="4" name="Slide Number Placeholder 3"/>
          <p:cNvSpPr>
            <a:spLocks noGrp="1"/>
          </p:cNvSpPr>
          <p:nvPr>
            <p:ph type="sldNum" sz="quarter" idx="10"/>
          </p:nvPr>
        </p:nvSpPr>
        <p:spPr/>
        <p:txBody>
          <a:bodyPr/>
          <a:lstStyle/>
          <a:p>
            <a:pPr>
              <a:defRPr>
                <a:uFillTx/>
              </a:defRPr>
            </a:pPr>
            <a:fld id="{923E38F8-181B-5E44-8DC3-8132BFD8FE18}" type="slidenum">
              <a:rPr lang="en-US" smtClean="0">
                <a:uFillTx/>
              </a:rPr>
              <a:pPr>
                <a:defRPr>
                  <a:uFillTx/>
                </a:defRPr>
              </a:pPr>
              <a:t>25</a:t>
            </a:fld>
            <a:endParaRPr lang="en-US" dirty="0">
              <a:uFillTx/>
            </a:endParaRPr>
          </a:p>
        </p:txBody>
      </p:sp>
    </p:spTree>
    <p:extLst>
      <p:ext uri="{BB962C8B-B14F-4D97-AF65-F5344CB8AC3E}">
        <p14:creationId xmlns="" xmlns:p14="http://schemas.microsoft.com/office/powerpoint/2010/main" val="25421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FBE31971-09E9-4230-B747-32E942561739}"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7413"/>
          </a:xfrm>
        </p:spPr>
      </p:sp>
      <p:sp>
        <p:nvSpPr>
          <p:cNvPr id="3" name="Notes Placeholder 2"/>
          <p:cNvSpPr>
            <a:spLocks noGrp="1"/>
          </p:cNvSpPr>
          <p:nvPr>
            <p:ph type="body" idx="1"/>
          </p:nvPr>
        </p:nvSpPr>
        <p:spPr/>
        <p:txBody>
          <a:bodyPr/>
          <a:lstStyle/>
          <a:p>
            <a:pPr marL="0" indent="0" algn="l">
              <a:buNone/>
            </a:pPr>
            <a:endParaRPr lang="en-GB" dirty="0">
              <a:uFillTx/>
            </a:endParaRPr>
          </a:p>
        </p:txBody>
      </p:sp>
      <p:sp>
        <p:nvSpPr>
          <p:cNvPr id="4" name="Slide Number Placeholder 3"/>
          <p:cNvSpPr>
            <a:spLocks noGrp="1"/>
          </p:cNvSpPr>
          <p:nvPr>
            <p:ph type="sldNum" sz="quarter" idx="10"/>
          </p:nvPr>
        </p:nvSpPr>
        <p:spPr/>
        <p:txBody>
          <a:bodyPr/>
          <a:lstStyle/>
          <a:p>
            <a:fld id="{D08DA45B-F741-4D0B-B70F-D380C63D62C4}" type="slidenum">
              <a:rPr lang="en-GB" smtClean="0">
                <a:uFillTx/>
              </a:rPr>
              <a:pPr/>
              <a:t>40</a:t>
            </a:fld>
            <a:endParaRPr lang="en-GB" dirty="0">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9AB7EC8-4444-4902-857D-96CD3124A43E}" type="datetime1">
              <a:rPr lang="en-US" smtClean="0"/>
              <a:t>5/15/2016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787F262-5480-4924-A525-CE8AB1F771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2CB40D-9C5B-45F7-A306-699FB154F75B}" type="datetime1">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F262-5480-4924-A525-CE8AB1F7718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C0AB5C-C2A8-47B0-AC36-4E47D6E33177}" type="datetime1">
              <a:rPr lang="en-US" smtClean="0"/>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F262-5480-4924-A525-CE8AB1F7718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457200" y="1600200"/>
            <a:ext cx="8229600" cy="4525963"/>
          </a:xfrm>
        </p:spPr>
        <p:txBody>
          <a:bodyPr/>
          <a:lstStyle/>
          <a:p>
            <a:endParaRPr lang="zh-TW"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fld id="{37FA07C1-AAF5-48D5-A2D7-066B8574C913}" type="datetime1">
              <a:rPr lang="en-US" altLang="zh-TW" smtClean="0"/>
              <a:t>5/15/2016</a:t>
            </a:fld>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813A374C-D08F-4518-BB95-FEEBD9F2A13F}" type="slidenum">
              <a:rPr lang="en-US" altLang="zh-TW"/>
              <a:pPr/>
              <a:t>‹#›</a:t>
            </a:fld>
            <a:endParaRPr lang="en-US" altLang="zh-TW"/>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日期版面配置區 2"/>
          <p:cNvSpPr>
            <a:spLocks noGrp="1"/>
          </p:cNvSpPr>
          <p:nvPr>
            <p:ph type="dt" sz="half" idx="10"/>
          </p:nvPr>
        </p:nvSpPr>
        <p:spPr>
          <a:xfrm>
            <a:off x="457200" y="6245225"/>
            <a:ext cx="2133600" cy="476250"/>
          </a:xfrm>
        </p:spPr>
        <p:txBody>
          <a:bodyPr/>
          <a:lstStyle>
            <a:lvl1pPr>
              <a:defRPr/>
            </a:lvl1pPr>
          </a:lstStyle>
          <a:p>
            <a:fld id="{5B71309B-04EE-4090-AE2D-2A3E1FC948FD}" type="datetime1">
              <a:rPr lang="en-US" altLang="zh-TW" smtClean="0"/>
              <a:t>5/15/2016</a:t>
            </a:fld>
            <a:endParaRPr lang="en-US" altLang="zh-TW"/>
          </a:p>
        </p:txBody>
      </p:sp>
      <p:sp>
        <p:nvSpPr>
          <p:cNvPr id="4" name="頁尾版面配置區 3"/>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3200" y="6245225"/>
            <a:ext cx="2133600" cy="476250"/>
          </a:xfrm>
        </p:spPr>
        <p:txBody>
          <a:bodyPr/>
          <a:lstStyle>
            <a:lvl1pPr>
              <a:defRPr/>
            </a:lvl1pPr>
          </a:lstStyle>
          <a:p>
            <a:fld id="{95B2E228-A082-4C63-9845-8594D13F48B7}" type="slidenum">
              <a:rPr lang="en-US" altLang="zh-TW"/>
              <a:pPr/>
              <a:t>‹#›</a:t>
            </a:fld>
            <a:endParaRPr lang="en-US" altLang="zh-TW"/>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84E5F2D-AA04-4D99-BC7F-6D88DBEF04DF}" type="datetime1">
              <a:rPr lang="en-US" smtClean="0"/>
              <a:t>5/15/2016</a:t>
            </a:fld>
            <a:endParaRPr lang="en-US"/>
          </a:p>
        </p:txBody>
      </p:sp>
      <p:sp>
        <p:nvSpPr>
          <p:cNvPr id="9" name="Slide Number Placeholder 8"/>
          <p:cNvSpPr>
            <a:spLocks noGrp="1"/>
          </p:cNvSpPr>
          <p:nvPr>
            <p:ph type="sldNum" sz="quarter" idx="15"/>
          </p:nvPr>
        </p:nvSpPr>
        <p:spPr/>
        <p:txBody>
          <a:bodyPr rtlCol="0"/>
          <a:lstStyle/>
          <a:p>
            <a:fld id="{2787F262-5480-4924-A525-CE8AB1F7718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0085887-577B-47CA-AE80-26531CA9D61A}" type="datetime1">
              <a:rPr lang="en-US" smtClean="0"/>
              <a:t>5/15/2016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787F262-5480-4924-A525-CE8AB1F7718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F5A8B08-4CE0-41CE-BD25-2DC275E1427A}" type="datetime1">
              <a:rPr lang="en-US" smtClean="0"/>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F262-5480-4924-A525-CE8AB1F7718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2584938-A2AA-4451-B042-7DA29637FE37}" type="datetime1">
              <a:rPr lang="en-US" smtClean="0"/>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F262-5480-4924-A525-CE8AB1F7718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32BC89F-DB5C-491E-87AB-CFDCDF6CBBD6}" type="datetime1">
              <a:rPr lang="en-US" smtClean="0"/>
              <a:t>5/15/2016</a:t>
            </a:fld>
            <a:endParaRPr lang="en-US"/>
          </a:p>
        </p:txBody>
      </p:sp>
      <p:sp>
        <p:nvSpPr>
          <p:cNvPr id="7" name="Slide Number Placeholder 6"/>
          <p:cNvSpPr>
            <a:spLocks noGrp="1"/>
          </p:cNvSpPr>
          <p:nvPr>
            <p:ph type="sldNum" sz="quarter" idx="11"/>
          </p:nvPr>
        </p:nvSpPr>
        <p:spPr/>
        <p:txBody>
          <a:bodyPr rtlCol="0"/>
          <a:lstStyle/>
          <a:p>
            <a:fld id="{2787F262-5480-4924-A525-CE8AB1F7718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50F24-24EA-4176-BE41-00079A0F6731}" type="datetime1">
              <a:rPr lang="en-US" smtClean="0"/>
              <a:t>5/15/2016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F262-5480-4924-A525-CE8AB1F77185}" type="slidenum">
              <a:rPr lang="en-US" smtClean="0"/>
              <a:pPr/>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5B8E8D5-5B89-49C5-90F2-EE718ED2B08E}" type="datetime1">
              <a:rPr lang="en-US" smtClean="0"/>
              <a:t>5/15/2016</a:t>
            </a:fld>
            <a:endParaRPr lang="en-US"/>
          </a:p>
        </p:txBody>
      </p:sp>
      <p:sp>
        <p:nvSpPr>
          <p:cNvPr id="22" name="Slide Number Placeholder 21"/>
          <p:cNvSpPr>
            <a:spLocks noGrp="1"/>
          </p:cNvSpPr>
          <p:nvPr>
            <p:ph type="sldNum" sz="quarter" idx="15"/>
          </p:nvPr>
        </p:nvSpPr>
        <p:spPr/>
        <p:txBody>
          <a:bodyPr rtlCol="0"/>
          <a:lstStyle/>
          <a:p>
            <a:fld id="{2787F262-5480-4924-A525-CE8AB1F7718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982B80F-FF9A-4D24-BBCE-FEA0DB995DC3}" type="datetime1">
              <a:rPr lang="en-US" smtClean="0"/>
              <a:t>5/15/2016</a:t>
            </a:fld>
            <a:endParaRPr lang="en-US"/>
          </a:p>
        </p:txBody>
      </p:sp>
      <p:sp>
        <p:nvSpPr>
          <p:cNvPr id="18" name="Slide Number Placeholder 17"/>
          <p:cNvSpPr>
            <a:spLocks noGrp="1"/>
          </p:cNvSpPr>
          <p:nvPr>
            <p:ph type="sldNum" sz="quarter" idx="11"/>
          </p:nvPr>
        </p:nvSpPr>
        <p:spPr/>
        <p:txBody>
          <a:bodyPr rtlCol="0"/>
          <a:lstStyle/>
          <a:p>
            <a:fld id="{2787F262-5480-4924-A525-CE8AB1F7718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31815F7-BC43-46E7-A147-BD4BCE5987C0}" type="datetime1">
              <a:rPr lang="en-US" smtClean="0"/>
              <a:t>5/15/2016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787F262-5480-4924-A525-CE8AB1F771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7.png"/><Relationship Id="rId4"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Mobile Technology Stuff\suggestions 2.png"/>
          <p:cNvPicPr>
            <a:picLocks noChangeAspect="1" noChangeArrowheads="1"/>
          </p:cNvPicPr>
          <p:nvPr/>
        </p:nvPicPr>
        <p:blipFill>
          <a:blip r:embed="rId2"/>
          <a:stretch>
            <a:fillRect/>
          </a:stretch>
        </p:blipFill>
        <p:spPr bwMode="auto">
          <a:xfrm>
            <a:off x="0" y="2216727"/>
            <a:ext cx="5410200" cy="4641273"/>
          </a:xfrm>
          <a:prstGeom prst="rect">
            <a:avLst/>
          </a:prstGeom>
          <a:noFill/>
        </p:spPr>
      </p:pic>
      <p:sp>
        <p:nvSpPr>
          <p:cNvPr id="2" name="Title 1"/>
          <p:cNvSpPr>
            <a:spLocks noGrp="1"/>
          </p:cNvSpPr>
          <p:nvPr>
            <p:ph type="ctrTitle"/>
          </p:nvPr>
        </p:nvSpPr>
        <p:spPr>
          <a:xfrm>
            <a:off x="533400" y="457200"/>
            <a:ext cx="8382000" cy="1295400"/>
          </a:xfrm>
        </p:spPr>
        <p:txBody>
          <a:bodyPr anchor="t">
            <a:normAutofit fontScale="90000"/>
          </a:bodyPr>
          <a:lstStyle/>
          <a:p>
            <a:pPr algn="ctr" fontAlgn="auto">
              <a:spcAft>
                <a:spcPts val="0"/>
              </a:spcAft>
              <a:defRPr/>
            </a:pPr>
            <a:r>
              <a:rPr lang="en-US" sz="3600" i="1" dirty="0" smtClean="0">
                <a:solidFill>
                  <a:srgbClr val="1E06CC"/>
                </a:solidFill>
                <a:latin typeface="Verdana" pitchFamily="34" charset="0"/>
                <a:ea typeface="Verdana" pitchFamily="34" charset="0"/>
                <a:cs typeface="Verdana" pitchFamily="34" charset="0"/>
              </a:rPr>
              <a:t>The power of extensive reading (ER) in creating better writers</a:t>
            </a:r>
            <a:r>
              <a:rPr lang="en-US" i="1" dirty="0" smtClean="0"/>
              <a:t>               </a:t>
            </a:r>
            <a:br>
              <a:rPr lang="en-US" i="1" dirty="0" smtClean="0"/>
            </a:br>
            <a:r>
              <a:rPr lang="en-US" i="1" dirty="0" smtClean="0"/>
              <a:t/>
            </a:r>
            <a:br>
              <a:rPr lang="en-US" i="1" dirty="0" smtClean="0"/>
            </a:br>
            <a:r>
              <a:rPr lang="en-US" i="1" dirty="0" smtClean="0"/>
              <a:t/>
            </a:r>
            <a:br>
              <a:rPr lang="en-US" i="1" dirty="0" smtClean="0"/>
            </a:br>
            <a:r>
              <a:rPr lang="en-US" sz="3600" i="1" dirty="0" smtClean="0">
                <a:solidFill>
                  <a:srgbClr val="C00000"/>
                </a:solidFill>
              </a:rPr>
              <a:t/>
            </a:r>
            <a:br>
              <a:rPr lang="en-US" sz="3600" i="1" dirty="0" smtClean="0">
                <a:solidFill>
                  <a:srgbClr val="C00000"/>
                </a:solidFill>
              </a:rPr>
            </a:br>
            <a:endParaRPr i="1">
              <a:solidFill>
                <a:srgbClr val="C00000"/>
              </a:solidFill>
            </a:endParaRPr>
          </a:p>
        </p:txBody>
      </p:sp>
      <p:sp>
        <p:nvSpPr>
          <p:cNvPr id="5" name="Slide Number Placeholder 4"/>
          <p:cNvSpPr>
            <a:spLocks noGrp="1"/>
          </p:cNvSpPr>
          <p:nvPr>
            <p:ph type="sldNum" sz="quarter" idx="12"/>
          </p:nvPr>
        </p:nvSpPr>
        <p:spPr/>
        <p:txBody>
          <a:bodyPr/>
          <a:lstStyle/>
          <a:p>
            <a:pPr>
              <a:defRPr/>
            </a:pPr>
            <a:fld id="{C947DAE6-1750-4844-B7A8-8F3A5CB4DCEA}" type="slidenum">
              <a:rPr lang="en-US" smtClean="0"/>
              <a:pPr>
                <a:defRPr/>
              </a:pPr>
              <a:t>1</a:t>
            </a:fld>
            <a:endParaRPr lang="en-US"/>
          </a:p>
        </p:txBody>
      </p:sp>
      <p:sp>
        <p:nvSpPr>
          <p:cNvPr id="6" name="TextBox 5"/>
          <p:cNvSpPr txBox="1"/>
          <p:nvPr/>
        </p:nvSpPr>
        <p:spPr>
          <a:xfrm>
            <a:off x="5638800" y="3048000"/>
            <a:ext cx="3276600" cy="1631216"/>
          </a:xfrm>
          <a:prstGeom prst="rect">
            <a:avLst/>
          </a:prstGeom>
          <a:noFill/>
        </p:spPr>
        <p:txBody>
          <a:bodyPr wrap="square" rtlCol="0">
            <a:spAutoFit/>
          </a:bodyPr>
          <a:lstStyle/>
          <a:p>
            <a:r>
              <a:rPr lang="en-US" sz="3600" b="1" dirty="0" err="1" smtClean="0">
                <a:solidFill>
                  <a:srgbClr val="C00000"/>
                </a:solidFill>
              </a:rPr>
              <a:t>Hanaa</a:t>
            </a:r>
            <a:r>
              <a:rPr lang="en-US" sz="3600" b="1" dirty="0" smtClean="0">
                <a:solidFill>
                  <a:srgbClr val="C00000"/>
                </a:solidFill>
              </a:rPr>
              <a:t> </a:t>
            </a:r>
            <a:r>
              <a:rPr lang="en-US" sz="3600" b="1" dirty="0" err="1" smtClean="0">
                <a:solidFill>
                  <a:srgbClr val="C00000"/>
                </a:solidFill>
              </a:rPr>
              <a:t>Jaber</a:t>
            </a:r>
            <a:r>
              <a:rPr lang="en-US" sz="3600" b="1" dirty="0" smtClean="0">
                <a:solidFill>
                  <a:srgbClr val="C00000"/>
                </a:solidFill>
              </a:rPr>
              <a:t/>
            </a:r>
            <a:br>
              <a:rPr lang="en-US" sz="3600" b="1" dirty="0" smtClean="0">
                <a:solidFill>
                  <a:srgbClr val="C00000"/>
                </a:solidFill>
              </a:rPr>
            </a:br>
            <a:r>
              <a:rPr lang="en-US" sz="3600" b="1" dirty="0" smtClean="0">
                <a:solidFill>
                  <a:srgbClr val="C00000"/>
                </a:solidFill>
              </a:rPr>
              <a:t>                                              </a:t>
            </a:r>
            <a:br>
              <a:rPr lang="en-US" sz="3600" b="1" dirty="0" smtClean="0">
                <a:solidFill>
                  <a:srgbClr val="C00000"/>
                </a:solidFill>
              </a:rPr>
            </a:br>
            <a:r>
              <a:rPr lang="en-US" sz="2800" b="1" dirty="0" smtClean="0">
                <a:solidFill>
                  <a:srgbClr val="C00000"/>
                </a:solidFill>
              </a:rPr>
              <a:t>ATEL- 2016</a:t>
            </a:r>
            <a:endParaRPr lang="en-US" sz="36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7841067" cy="838199"/>
          </a:xfrm>
        </p:spPr>
        <p:txBody>
          <a:bodyPr>
            <a:normAutofit/>
          </a:bodyPr>
          <a:lstStyle/>
          <a:p>
            <a:r>
              <a:rPr lang="en-US" sz="3200" b="1" dirty="0" smtClean="0">
                <a:solidFill>
                  <a:srgbClr val="C00000"/>
                </a:solidFill>
                <a:effectLst>
                  <a:outerShdw blurRad="50800" dist="63500" dir="2700000" algn="tl" rotWithShape="0">
                    <a:srgbClr val="000000">
                      <a:alpha val="48000"/>
                    </a:srgbClr>
                  </a:outerShdw>
                </a:effectLst>
                <a:latin typeface="+mn-lt"/>
              </a:rPr>
              <a:t>The Input Hypothesis</a:t>
            </a:r>
            <a:endParaRPr lang="en-US" sz="3200" b="1" dirty="0">
              <a:solidFill>
                <a:srgbClr val="C00000"/>
              </a:solidFill>
              <a:effectLst>
                <a:outerShdw blurRad="50800" dist="63500" dir="2700000" algn="tl" rotWithShape="0">
                  <a:srgbClr val="000000">
                    <a:alpha val="48000"/>
                  </a:srgbClr>
                </a:outerShdw>
              </a:effectLst>
              <a:latin typeface="+mn-lt"/>
            </a:endParaRPr>
          </a:p>
        </p:txBody>
      </p:sp>
      <p:sp>
        <p:nvSpPr>
          <p:cNvPr id="3" name="Content Placeholder 2"/>
          <p:cNvSpPr>
            <a:spLocks noGrp="1"/>
          </p:cNvSpPr>
          <p:nvPr>
            <p:ph sz="quarter" idx="1"/>
          </p:nvPr>
        </p:nvSpPr>
        <p:spPr>
          <a:xfrm>
            <a:off x="381000" y="914400"/>
            <a:ext cx="8458200" cy="5638800"/>
          </a:xfrm>
        </p:spPr>
        <p:txBody>
          <a:bodyPr>
            <a:normAutofit/>
          </a:bodyPr>
          <a:lstStyle/>
          <a:p>
            <a:pPr>
              <a:buNone/>
              <a:defRPr/>
            </a:pPr>
            <a:r>
              <a:rPr lang="en-US" sz="2800" b="1" dirty="0" smtClean="0">
                <a:solidFill>
                  <a:srgbClr val="002060"/>
                </a:solidFill>
              </a:rPr>
              <a:t>To </a:t>
            </a:r>
            <a:r>
              <a:rPr lang="en-US" sz="2800" b="1" dirty="0" err="1" smtClean="0">
                <a:solidFill>
                  <a:srgbClr val="002060"/>
                </a:solidFill>
              </a:rPr>
              <a:t>Krashen</a:t>
            </a:r>
            <a:r>
              <a:rPr lang="en-US" dirty="0" smtClean="0">
                <a:solidFill>
                  <a:srgbClr val="002060"/>
                </a:solidFill>
              </a:rPr>
              <a:t>:</a:t>
            </a:r>
          </a:p>
          <a:p>
            <a:pPr>
              <a:buNone/>
              <a:defRPr/>
            </a:pPr>
            <a:endParaRPr lang="en-US" sz="3200" b="1" dirty="0" smtClean="0">
              <a:solidFill>
                <a:srgbClr val="FF6699"/>
              </a:solidFill>
            </a:endParaRPr>
          </a:p>
          <a:p>
            <a:pPr>
              <a:buNone/>
              <a:defRPr/>
            </a:pPr>
            <a:r>
              <a:rPr lang="en-US" sz="3200" b="1" dirty="0" smtClean="0">
                <a:solidFill>
                  <a:srgbClr val="FF6699"/>
                </a:solidFill>
              </a:rPr>
              <a:t>                                     </a:t>
            </a:r>
            <a:r>
              <a:rPr lang="en-US" sz="3200" b="1" dirty="0" smtClean="0">
                <a:solidFill>
                  <a:srgbClr val="FF6699"/>
                </a:solidFill>
              </a:rPr>
              <a:t>=</a:t>
            </a:r>
          </a:p>
          <a:p>
            <a:pPr lvl="0">
              <a:buNone/>
              <a:defRPr/>
            </a:pPr>
            <a:endParaRPr lang="en-US" sz="2400" b="1" dirty="0" smtClean="0">
              <a:solidFill>
                <a:srgbClr val="002060"/>
              </a:solidFill>
            </a:endParaRPr>
          </a:p>
          <a:p>
            <a:pPr marL="457200" lvl="0" indent="-457200">
              <a:buNone/>
              <a:defRPr/>
            </a:pPr>
            <a:r>
              <a:rPr lang="en-US" b="1" dirty="0" smtClean="0"/>
              <a:t>1. </a:t>
            </a:r>
            <a:r>
              <a:rPr lang="en-US" dirty="0" smtClean="0"/>
              <a:t>Language </a:t>
            </a:r>
            <a:r>
              <a:rPr lang="en-US" dirty="0" smtClean="0"/>
              <a:t>learning </a:t>
            </a:r>
            <a:r>
              <a:rPr lang="en-US" u="sng" dirty="0" err="1" smtClean="0"/>
              <a:t>vs</a:t>
            </a:r>
            <a:r>
              <a:rPr lang="en-US" u="sng" dirty="0" smtClean="0"/>
              <a:t> </a:t>
            </a:r>
            <a:r>
              <a:rPr lang="en-US" dirty="0" smtClean="0"/>
              <a:t>language </a:t>
            </a:r>
            <a:r>
              <a:rPr lang="en-US" dirty="0" smtClean="0"/>
              <a:t>acquisition</a:t>
            </a:r>
          </a:p>
          <a:p>
            <a:pPr marL="457200" lvl="0" indent="-457200">
              <a:buAutoNum type="arabicPeriod"/>
              <a:defRPr/>
            </a:pPr>
            <a:endParaRPr lang="en-US" dirty="0" smtClean="0"/>
          </a:p>
          <a:p>
            <a:pPr lvl="0">
              <a:buNone/>
              <a:defRPr/>
            </a:pPr>
            <a:r>
              <a:rPr lang="en-US" dirty="0" smtClean="0"/>
              <a:t>2. The </a:t>
            </a:r>
            <a:r>
              <a:rPr lang="en-US" dirty="0" smtClean="0"/>
              <a:t>focus is on Meaning  rather than the </a:t>
            </a:r>
            <a:r>
              <a:rPr lang="en-US" dirty="0" smtClean="0"/>
              <a:t>form.</a:t>
            </a:r>
          </a:p>
          <a:p>
            <a:pPr lvl="0">
              <a:buNone/>
              <a:defRPr/>
            </a:pPr>
            <a:endParaRPr lang="en-US" dirty="0" smtClean="0"/>
          </a:p>
          <a:p>
            <a:pPr>
              <a:buNone/>
              <a:defRPr/>
            </a:pPr>
            <a:r>
              <a:rPr lang="en-US" dirty="0" smtClean="0"/>
              <a:t>3. The</a:t>
            </a:r>
            <a:r>
              <a:rPr lang="en-US" dirty="0" smtClean="0"/>
              <a:t> </a:t>
            </a:r>
            <a:r>
              <a:rPr lang="en-US" dirty="0" smtClean="0"/>
              <a:t>input </a:t>
            </a:r>
            <a:r>
              <a:rPr lang="en-US" dirty="0" smtClean="0"/>
              <a:t>language </a:t>
            </a:r>
            <a:r>
              <a:rPr lang="en-US" dirty="0" smtClean="0"/>
              <a:t>is “a bit beyond” the current level of competence (</a:t>
            </a:r>
            <a:r>
              <a:rPr lang="en-US" dirty="0" err="1" smtClean="0"/>
              <a:t>i</a:t>
            </a:r>
            <a:r>
              <a:rPr lang="en-US" dirty="0" smtClean="0"/>
              <a:t> + </a:t>
            </a:r>
            <a:r>
              <a:rPr lang="en-US" dirty="0" smtClean="0"/>
              <a:t>1).</a:t>
            </a:r>
          </a:p>
          <a:p>
            <a:pPr>
              <a:buNone/>
              <a:defRPr/>
            </a:pPr>
            <a:r>
              <a:rPr lang="en-US" dirty="0" smtClean="0"/>
              <a:t>4. </a:t>
            </a:r>
            <a:r>
              <a:rPr lang="en-US" dirty="0" smtClean="0"/>
              <a:t>Output </a:t>
            </a:r>
            <a:r>
              <a:rPr lang="en-US" dirty="0" smtClean="0"/>
              <a:t>will ‘emerge’ once the acquirer has built up enough comprehensible Input (picking up the language).</a:t>
            </a:r>
          </a:p>
          <a:p>
            <a:endParaRPr lang="en-US" dirty="0"/>
          </a:p>
        </p:txBody>
      </p:sp>
      <p:sp>
        <p:nvSpPr>
          <p:cNvPr id="7" name="Slide Number Placeholder 6"/>
          <p:cNvSpPr>
            <a:spLocks noGrp="1"/>
          </p:cNvSpPr>
          <p:nvPr>
            <p:ph type="sldNum" sz="quarter" idx="15"/>
          </p:nvPr>
        </p:nvSpPr>
        <p:spPr/>
        <p:txBody>
          <a:bodyPr/>
          <a:lstStyle/>
          <a:p>
            <a:fld id="{2787F262-5480-4924-A525-CE8AB1F77185}" type="slidenum">
              <a:rPr lang="en-US" smtClean="0"/>
              <a:pPr/>
              <a:t>10</a:t>
            </a:fld>
            <a:endParaRPr lang="en-US"/>
          </a:p>
        </p:txBody>
      </p:sp>
      <p:sp>
        <p:nvSpPr>
          <p:cNvPr id="5" name="Rounded Rectangle 4"/>
          <p:cNvSpPr/>
          <p:nvPr/>
        </p:nvSpPr>
        <p:spPr>
          <a:xfrm>
            <a:off x="1219200" y="1447800"/>
            <a:ext cx="3352800" cy="1143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chemeClr val="bg1"/>
                </a:solidFill>
              </a:rPr>
              <a:t>Comprehensible Input</a:t>
            </a:r>
            <a:endParaRPr lang="en-US" sz="2800" b="1" dirty="0">
              <a:solidFill>
                <a:schemeClr val="bg1"/>
              </a:solidFill>
            </a:endParaRPr>
          </a:p>
        </p:txBody>
      </p:sp>
      <p:sp>
        <p:nvSpPr>
          <p:cNvPr id="6" name="Rounded Rectangle 5"/>
          <p:cNvSpPr/>
          <p:nvPr/>
        </p:nvSpPr>
        <p:spPr>
          <a:xfrm>
            <a:off x="5257800" y="1447800"/>
            <a:ext cx="3429000" cy="11430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 </a:t>
            </a:r>
            <a:r>
              <a:rPr lang="en-US" sz="2800" b="1" dirty="0" smtClean="0">
                <a:solidFill>
                  <a:schemeClr val="bg1"/>
                </a:solidFill>
              </a:rPr>
              <a:t>the only true foundation of SLA</a:t>
            </a:r>
            <a:endParaRPr lang="en-US" sz="2800" b="1" dirty="0">
              <a:solidFill>
                <a:schemeClr val="bg1"/>
              </a:solidFill>
            </a:endParaRPr>
          </a:p>
        </p:txBody>
      </p:sp>
      <p:pic>
        <p:nvPicPr>
          <p:cNvPr id="8" name="Picture 2" descr="C:\Documents and Settings\silvana.richardson\Local Settings\Temporary Internet Files\Content.IE5\OJYLIHO3\MC900432586[1].PNG"/>
          <p:cNvPicPr>
            <a:picLocks noChangeAspect="1" noChangeArrowheads="1"/>
          </p:cNvPicPr>
          <p:nvPr/>
        </p:nvPicPr>
        <p:blipFill>
          <a:blip r:embed="rId2"/>
          <a:srcRect/>
          <a:stretch>
            <a:fillRect/>
          </a:stretch>
        </p:blipFill>
        <p:spPr bwMode="auto">
          <a:xfrm rot="17700111">
            <a:off x="867325" y="1313563"/>
            <a:ext cx="599673" cy="614451"/>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silvana.richardson\Local Settings\Temporary Internet Files\Content.IE5\OJYLIHO3\MC900432586[1].PNG"/>
          <p:cNvPicPr>
            <a:picLocks noChangeAspect="1" noChangeArrowheads="1"/>
          </p:cNvPicPr>
          <p:nvPr/>
        </p:nvPicPr>
        <p:blipFill>
          <a:blip r:embed="rId2"/>
          <a:srcRect/>
          <a:stretch>
            <a:fillRect/>
          </a:stretch>
        </p:blipFill>
        <p:spPr bwMode="auto">
          <a:xfrm>
            <a:off x="8155234" y="1143000"/>
            <a:ext cx="674040" cy="6906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381001"/>
            <a:ext cx="7765321" cy="990600"/>
          </a:xfrm>
        </p:spPr>
        <p:txBody>
          <a:bodyPr>
            <a:normAutofit fontScale="90000"/>
          </a:bodyPr>
          <a:lstStyle/>
          <a:p>
            <a:pPr lvl="0"/>
            <a:r>
              <a:rPr lang="en-US" sz="3200" cap="none"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reflection blurRad="6350" stA="55000" endA="300" endPos="45500" dir="5400000" sy="-100000" algn="bl" rotWithShape="0"/>
                </a:effectLst>
                <a:latin typeface="Castellar" pitchFamily="18" charset="0"/>
              </a:rPr>
              <a:t>THE LANGUAGE SKILLS</a:t>
            </a:r>
            <a:r>
              <a:rPr lang="en-US" sz="3200" dirty="0" smtClean="0">
                <a:ln w="500">
                  <a:solidFill>
                    <a:schemeClr val="tx2">
                      <a:shade val="20000"/>
                      <a:satMod val="120000"/>
                    </a:schemeClr>
                  </a:solidFill>
                </a:ln>
                <a:solidFill>
                  <a:schemeClr val="bg2">
                    <a:lumMod val="25000"/>
                  </a:schemeClr>
                </a:solidFill>
                <a:effectLst/>
                <a:latin typeface="Comic Sans MS" pitchFamily="66" charset="0"/>
              </a:rPr>
              <a:t/>
            </a:r>
            <a:br>
              <a:rPr lang="en-US" sz="3200" dirty="0" smtClean="0">
                <a:ln w="500">
                  <a:solidFill>
                    <a:schemeClr val="tx2">
                      <a:shade val="20000"/>
                      <a:satMod val="120000"/>
                    </a:schemeClr>
                  </a:solidFill>
                </a:ln>
                <a:solidFill>
                  <a:schemeClr val="bg2">
                    <a:lumMod val="25000"/>
                  </a:schemeClr>
                </a:solidFill>
                <a:effectLst/>
                <a:latin typeface="Comic Sans MS" pitchFamily="66" charset="0"/>
              </a:rPr>
            </a:br>
            <a:endParaRPr lang="en-US" sz="3200" dirty="0"/>
          </a:p>
        </p:txBody>
      </p:sp>
      <p:sp>
        <p:nvSpPr>
          <p:cNvPr id="3" name="Content Placeholder 2"/>
          <p:cNvSpPr>
            <a:spLocks noGrp="1"/>
          </p:cNvSpPr>
          <p:nvPr>
            <p:ph sz="quarter" idx="1"/>
          </p:nvPr>
        </p:nvSpPr>
        <p:spPr>
          <a:xfrm>
            <a:off x="609600" y="990600"/>
            <a:ext cx="7841068" cy="56388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Transfer of language items.</a:t>
            </a:r>
          </a:p>
          <a:p>
            <a:r>
              <a:rPr lang="en-US" b="1" dirty="0" smtClean="0"/>
              <a:t>Frank Smith (1981) </a:t>
            </a:r>
            <a:r>
              <a:rPr lang="en-US" b="1" dirty="0" smtClean="0"/>
              <a:t>:“</a:t>
            </a:r>
            <a:r>
              <a:rPr lang="en-US" b="1" dirty="0" smtClean="0"/>
              <a:t>O</a:t>
            </a:r>
            <a:r>
              <a:rPr lang="en-US" b="1" dirty="0" smtClean="0"/>
              <a:t>ne </a:t>
            </a:r>
            <a:r>
              <a:rPr lang="en-US" b="1" dirty="0" smtClean="0"/>
              <a:t>learns to write by reading the writings done by others”.</a:t>
            </a:r>
          </a:p>
          <a:p>
            <a:endParaRPr lang="en-US" dirty="0" smtClean="0"/>
          </a:p>
        </p:txBody>
      </p:sp>
      <p:sp>
        <p:nvSpPr>
          <p:cNvPr id="7" name="Slide Number Placeholder 6"/>
          <p:cNvSpPr>
            <a:spLocks noGrp="1"/>
          </p:cNvSpPr>
          <p:nvPr>
            <p:ph type="sldNum" sz="quarter" idx="15"/>
          </p:nvPr>
        </p:nvSpPr>
        <p:spPr/>
        <p:txBody>
          <a:bodyPr/>
          <a:lstStyle/>
          <a:p>
            <a:fld id="{2787F262-5480-4924-A525-CE8AB1F77185}" type="slidenum">
              <a:rPr lang="en-US" smtClean="0"/>
              <a:pPr/>
              <a:t>11</a:t>
            </a:fld>
            <a:endParaRPr lang="en-US"/>
          </a:p>
        </p:txBody>
      </p:sp>
      <p:sp>
        <p:nvSpPr>
          <p:cNvPr id="9" name="Content Placeholder 2"/>
          <p:cNvSpPr txBox="1">
            <a:spLocks/>
          </p:cNvSpPr>
          <p:nvPr/>
        </p:nvSpPr>
        <p:spPr>
          <a:xfrm>
            <a:off x="214282" y="1609416"/>
            <a:ext cx="7786742" cy="484632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0" name="Diagram 9"/>
          <p:cNvGraphicFramePr/>
          <p:nvPr/>
        </p:nvGraphicFramePr>
        <p:xfrm>
          <a:off x="685800" y="1295400"/>
          <a:ext cx="7772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descr="C:\Users\User\Documents\Mobile Technology Stuff\Einstein.jpg"/>
          <p:cNvPicPr>
            <a:picLocks noGrp="1" noChangeAspect="1" noChangeArrowheads="1"/>
          </p:cNvPicPr>
          <p:nvPr>
            <p:ph sz="quarter" idx="1"/>
          </p:nvPr>
        </p:nvPicPr>
        <p:blipFill>
          <a:blip r:embed="rId2"/>
          <a:srcRect/>
          <a:stretch>
            <a:fillRect/>
          </a:stretch>
        </p:blipFill>
        <p:spPr bwMode="auto">
          <a:xfrm>
            <a:off x="-51742" y="0"/>
            <a:ext cx="9195742" cy="6858000"/>
          </a:xfrm>
          <a:prstGeom prst="rect">
            <a:avLst/>
          </a:prstGeom>
          <a:noFill/>
        </p:spPr>
      </p:pic>
      <p:sp>
        <p:nvSpPr>
          <p:cNvPr id="4" name="Rectangle 3"/>
          <p:cNvSpPr/>
          <p:nvPr/>
        </p:nvSpPr>
        <p:spPr>
          <a:xfrm>
            <a:off x="4495800" y="1676400"/>
            <a:ext cx="42672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p:nvPr/>
        </p:nvSpPr>
        <p:spPr>
          <a:xfrm>
            <a:off x="4267200" y="1676400"/>
            <a:ext cx="4876800"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solidFill>
                  <a:srgbClr val="FFFF00"/>
                </a:solidFill>
              </a:rPr>
              <a:t>Read them MORE fairy tales!</a:t>
            </a:r>
            <a:endParaRPr lang="en-US" sz="2400" b="1" dirty="0">
              <a:solidFill>
                <a:srgbClr val="FFFF00"/>
              </a:solidFill>
            </a:endParaRPr>
          </a:p>
        </p:txBody>
      </p:sp>
      <p:sp>
        <p:nvSpPr>
          <p:cNvPr id="7" name="Slide Number Placeholder 6"/>
          <p:cNvSpPr>
            <a:spLocks noGrp="1"/>
          </p:cNvSpPr>
          <p:nvPr>
            <p:ph type="sldNum" sz="quarter" idx="4294967295"/>
          </p:nvPr>
        </p:nvSpPr>
        <p:spPr>
          <a:xfrm>
            <a:off x="8129588" y="5734050"/>
            <a:ext cx="609600" cy="520700"/>
          </a:xfrm>
          <a:prstGeom prst="rect">
            <a:avLst/>
          </a:prstGeom>
        </p:spPr>
        <p:txBody>
          <a:bodyPr/>
          <a:lstStyle/>
          <a:p>
            <a:pPr>
              <a:defRPr/>
            </a:pPr>
            <a:fld id="{7048F0C6-2070-4406-A43F-7D0747DFF62F}" type="slidenum">
              <a:rPr lang="en-US" smtClean="0"/>
              <a:pPr>
                <a:defRPr/>
              </a:pPr>
              <a:t>12</a:t>
            </a:fld>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52401"/>
            <a:ext cx="7765321" cy="533399"/>
          </a:xfrm>
        </p:spPr>
        <p:txBody>
          <a:bodyPr>
            <a:noAutofit/>
          </a:bodyPr>
          <a:lstStyle/>
          <a:p>
            <a:r>
              <a:rPr lang="en-US" sz="3200" b="1" dirty="0" smtClean="0">
                <a:solidFill>
                  <a:srgbClr val="C00000"/>
                </a:solidFill>
                <a:effectLst/>
                <a:latin typeface="+mn-lt"/>
              </a:rPr>
              <a:t>Effects of </a:t>
            </a:r>
            <a:r>
              <a:rPr lang="en-US" sz="3200" b="1" dirty="0" smtClean="0">
                <a:solidFill>
                  <a:srgbClr val="C00000"/>
                </a:solidFill>
                <a:effectLst/>
                <a:latin typeface="+mn-lt"/>
              </a:rPr>
              <a:t>Extensive Reading</a:t>
            </a:r>
            <a:endParaRPr lang="en-US" sz="3200" b="1" dirty="0">
              <a:solidFill>
                <a:srgbClr val="C00000"/>
              </a:solidFill>
              <a:effectLst/>
              <a:latin typeface="+mn-lt"/>
            </a:endParaRPr>
          </a:p>
        </p:txBody>
      </p:sp>
      <p:graphicFrame>
        <p:nvGraphicFramePr>
          <p:cNvPr id="4" name="Content Placeholder 3"/>
          <p:cNvGraphicFramePr>
            <a:graphicFrameLocks noGrp="1"/>
          </p:cNvGraphicFramePr>
          <p:nvPr>
            <p:ph sz="quarter" idx="1"/>
          </p:nvPr>
        </p:nvGraphicFramePr>
        <p:xfrm>
          <a:off x="457200" y="838200"/>
          <a:ext cx="8382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5"/>
          </p:nvPr>
        </p:nvSpPr>
        <p:spPr/>
        <p:txBody>
          <a:bodyPr/>
          <a:lstStyle/>
          <a:p>
            <a:fld id="{2787F262-5480-4924-A525-CE8AB1F77185}" type="slidenum">
              <a:rPr lang="en-US" smtClean="0"/>
              <a:pPr/>
              <a:t>13</a:t>
            </a:fld>
            <a:endParaRPr lang="en-US"/>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Knowledge</a:t>
            </a:r>
            <a:endParaRPr lang="en-US" dirty="0"/>
          </a:p>
        </p:txBody>
      </p:sp>
      <p:graphicFrame>
        <p:nvGraphicFramePr>
          <p:cNvPr id="5" name="Content Placeholder 4"/>
          <p:cNvGraphicFramePr>
            <a:graphicFrameLocks noGrp="1"/>
          </p:cNvGraphicFramePr>
          <p:nvPr>
            <p:ph sz="quarter" idx="1"/>
          </p:nvPr>
        </p:nvGraphicFramePr>
        <p:xfrm>
          <a:off x="304800" y="1371600"/>
          <a:ext cx="8610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2787F262-5480-4924-A525-CE8AB1F77185}" type="slidenum">
              <a:rPr lang="en-US" smtClean="0"/>
              <a:pPr/>
              <a:t>14</a:t>
            </a:fld>
            <a:endParaRPr lang="en-US"/>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Readers’ Library:</a:t>
            </a:r>
            <a:endParaRPr lang="en-US" b="1" dirty="0">
              <a:solidFill>
                <a:srgbClr val="C00000"/>
              </a:solidFill>
            </a:endParaRPr>
          </a:p>
        </p:txBody>
      </p:sp>
      <p:sp>
        <p:nvSpPr>
          <p:cNvPr id="3" name="Content Placeholder 2"/>
          <p:cNvSpPr>
            <a:spLocks noGrp="1"/>
          </p:cNvSpPr>
          <p:nvPr>
            <p:ph sz="quarter" idx="1"/>
          </p:nvPr>
        </p:nvSpPr>
        <p:spPr>
          <a:xfrm>
            <a:off x="457200" y="1600200"/>
            <a:ext cx="8153400" cy="4873752"/>
          </a:xfrm>
        </p:spPr>
        <p:txBody>
          <a:bodyPr>
            <a:normAutofit/>
          </a:bodyPr>
          <a:lstStyle/>
          <a:p>
            <a:pPr>
              <a:buFont typeface="Wingdings" pitchFamily="2" charset="2"/>
              <a:buChar char="Ø"/>
            </a:pPr>
            <a:r>
              <a:rPr lang="en-US" sz="2800" dirty="0" smtClean="0"/>
              <a:t>Collection of different reading materials/ genres.</a:t>
            </a:r>
          </a:p>
          <a:p>
            <a:pPr>
              <a:buFont typeface="Wingdings" pitchFamily="2" charset="2"/>
              <a:buChar char="Ø"/>
            </a:pPr>
            <a:endParaRPr lang="en-US" sz="2800" dirty="0" smtClean="0"/>
          </a:p>
          <a:p>
            <a:pPr>
              <a:buFont typeface="Wingdings" pitchFamily="2" charset="2"/>
              <a:buChar char="Ø"/>
            </a:pPr>
            <a:r>
              <a:rPr lang="en-US" sz="2800" dirty="0" smtClean="0"/>
              <a:t>Individual students borrow books.</a:t>
            </a:r>
          </a:p>
          <a:p>
            <a:pPr>
              <a:buFont typeface="Wingdings" pitchFamily="2" charset="2"/>
              <a:buChar char="Ø"/>
            </a:pPr>
            <a:endParaRPr lang="en-US" sz="2800" dirty="0" smtClean="0"/>
          </a:p>
          <a:p>
            <a:pPr>
              <a:buFont typeface="Wingdings" pitchFamily="2" charset="2"/>
              <a:buChar char="Ø"/>
            </a:pPr>
            <a:r>
              <a:rPr lang="en-US" sz="2800" dirty="0" smtClean="0"/>
              <a:t>Read in their own time/ place/ pace/ choice.</a:t>
            </a:r>
            <a:endParaRPr lang="en-US" sz="2800"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15</a:t>
            </a:fld>
            <a:endParaRPr lang="en-US"/>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16</a:t>
            </a:fld>
            <a:endParaRPr lang="en-US"/>
          </a:p>
        </p:txBody>
      </p:sp>
      <p:sp>
        <p:nvSpPr>
          <p:cNvPr id="6" name="Rectangle 5"/>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Content Placeholder 4" descr="reading boy.jpg"/>
          <p:cNvPicPr>
            <a:picLocks noGrp="1" noChangeAspect="1"/>
          </p:cNvPicPr>
          <p:nvPr>
            <p:ph sz="quarter" idx="1"/>
          </p:nvPr>
        </p:nvPicPr>
        <p:blipFill>
          <a:blip r:embed="rId2"/>
          <a:stretch>
            <a:fillRect/>
          </a:stretch>
        </p:blipFill>
        <p:spPr>
          <a:xfrm>
            <a:off x="304800" y="1754188"/>
            <a:ext cx="8458200" cy="5103812"/>
          </a:xfrm>
        </p:spPr>
      </p:pic>
      <p:sp>
        <p:nvSpPr>
          <p:cNvPr id="7" name="Rounded Rectangle 6"/>
          <p:cNvSpPr/>
          <p:nvPr/>
        </p:nvSpPr>
        <p:spPr>
          <a:xfrm>
            <a:off x="914400" y="228600"/>
            <a:ext cx="7010400" cy="1295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400" b="1" dirty="0" smtClean="0">
                <a:solidFill>
                  <a:srgbClr val="0070C0"/>
                </a:solidFill>
                <a:effectLst>
                  <a:outerShdw blurRad="50800" dist="63500" dir="2700000" algn="tl" rotWithShape="0">
                    <a:srgbClr val="000000">
                      <a:alpha val="48000"/>
                    </a:srgbClr>
                  </a:outerShdw>
                </a:effectLst>
              </a:rPr>
              <a:t>Principles of ER</a:t>
            </a:r>
            <a:endParaRPr lang="en-US" sz="4400" dirty="0">
              <a:solidFill>
                <a:srgbClr val="0070C0"/>
              </a:solidFill>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346" y="152401"/>
            <a:ext cx="7765321" cy="457199"/>
          </a:xfrm>
        </p:spPr>
        <p:txBody>
          <a:bodyPr>
            <a:noAutofit/>
          </a:bodyPr>
          <a:lstStyle/>
          <a:p>
            <a:r>
              <a:rPr lang="en-US" sz="3200" b="1" dirty="0" smtClean="0">
                <a:solidFill>
                  <a:srgbClr val="002060"/>
                </a:solidFill>
                <a:effectLst>
                  <a:outerShdw blurRad="50800" dist="63500" dir="2700000" algn="tl" rotWithShape="0">
                    <a:srgbClr val="000000">
                      <a:alpha val="48000"/>
                    </a:srgbClr>
                  </a:outerShdw>
                </a:effectLst>
                <a:latin typeface="+mn-lt"/>
              </a:rPr>
              <a:t>Principles of ER</a:t>
            </a:r>
            <a:endParaRPr lang="en-US" sz="3200" b="1" dirty="0">
              <a:solidFill>
                <a:srgbClr val="002060"/>
              </a:solidFill>
              <a:effectLst>
                <a:outerShdw blurRad="50800" dist="63500" dir="2700000" algn="tl" rotWithShape="0">
                  <a:srgbClr val="000000">
                    <a:alpha val="48000"/>
                  </a:srgbClr>
                </a:outerShdw>
              </a:effectLst>
              <a:latin typeface="+mn-lt"/>
            </a:endParaRPr>
          </a:p>
        </p:txBody>
      </p:sp>
      <p:graphicFrame>
        <p:nvGraphicFramePr>
          <p:cNvPr id="5" name="Content Placeholder 4"/>
          <p:cNvGraphicFramePr>
            <a:graphicFrameLocks noGrp="1"/>
          </p:cNvGraphicFramePr>
          <p:nvPr>
            <p:ph sz="quarter" idx="1"/>
          </p:nvPr>
        </p:nvGraphicFramePr>
        <p:xfrm>
          <a:off x="228600" y="1219200"/>
          <a:ext cx="8763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5"/>
          </p:nvPr>
        </p:nvSpPr>
        <p:spPr/>
        <p:txBody>
          <a:bodyPr/>
          <a:lstStyle/>
          <a:p>
            <a:fld id="{2787F262-5480-4924-A525-CE8AB1F77185}" type="slidenum">
              <a:rPr lang="en-US" smtClean="0"/>
              <a:pPr/>
              <a:t>17</a:t>
            </a:fld>
            <a:endParaRPr lang="en-US"/>
          </a:p>
        </p:txBody>
      </p:sp>
      <p:sp>
        <p:nvSpPr>
          <p:cNvPr id="7" name="Rectangle 6"/>
          <p:cNvSpPr/>
          <p:nvPr/>
        </p:nvSpPr>
        <p:spPr>
          <a:xfrm>
            <a:off x="381000" y="609600"/>
            <a:ext cx="8001000" cy="646331"/>
          </a:xfrm>
          <a:prstGeom prst="rect">
            <a:avLst/>
          </a:prstGeom>
        </p:spPr>
        <p:txBody>
          <a:bodyPr wrap="square">
            <a:spAutoFit/>
          </a:bodyPr>
          <a:lstStyle/>
          <a:p>
            <a:r>
              <a:rPr lang="en-US" dirty="0" smtClean="0"/>
              <a:t>These ten principles of ER founded by Day and </a:t>
            </a:r>
            <a:r>
              <a:rPr lang="en-US" dirty="0" err="1" smtClean="0"/>
              <a:t>Bamford</a:t>
            </a:r>
            <a:r>
              <a:rPr lang="en-US" dirty="0" smtClean="0"/>
              <a:t> (2002) are considered the milestone in any ER program:</a:t>
            </a:r>
            <a:endParaRPr lang="en-US"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346" y="152401"/>
            <a:ext cx="7765321" cy="457199"/>
          </a:xfrm>
        </p:spPr>
        <p:txBody>
          <a:bodyPr>
            <a:normAutofit fontScale="90000"/>
          </a:bodyPr>
          <a:lstStyle/>
          <a:p>
            <a:r>
              <a:rPr lang="en-US" dirty="0" smtClean="0">
                <a:effectLst>
                  <a:glow rad="228600">
                    <a:schemeClr val="accent3">
                      <a:satMod val="175000"/>
                      <a:alpha val="40000"/>
                    </a:schemeClr>
                  </a:glow>
                  <a:outerShdw blurRad="50800" dist="63500" dir="2700000" algn="tl" rotWithShape="0">
                    <a:srgbClr val="000000">
                      <a:alpha val="48000"/>
                    </a:srgbClr>
                  </a:outerShdw>
                </a:effectLst>
                <a:latin typeface="+mn-lt"/>
              </a:rPr>
              <a:t>Principles of ER Cont’d</a:t>
            </a:r>
            <a:endParaRPr lang="en-US" dirty="0">
              <a:latin typeface="+mn-lt"/>
            </a:endParaRPr>
          </a:p>
        </p:txBody>
      </p:sp>
      <p:graphicFrame>
        <p:nvGraphicFramePr>
          <p:cNvPr id="5" name="Content Placeholder 4"/>
          <p:cNvGraphicFramePr>
            <a:graphicFrameLocks noGrp="1"/>
          </p:cNvGraphicFramePr>
          <p:nvPr>
            <p:ph sz="quarter" idx="1"/>
          </p:nvPr>
        </p:nvGraphicFramePr>
        <p:xfrm>
          <a:off x="609600" y="685800"/>
          <a:ext cx="8077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5"/>
          </p:nvPr>
        </p:nvSpPr>
        <p:spPr/>
        <p:txBody>
          <a:bodyPr/>
          <a:lstStyle/>
          <a:p>
            <a:fld id="{2787F262-5480-4924-A525-CE8AB1F77185}" type="slidenum">
              <a:rPr lang="en-US" smtClean="0"/>
              <a:pPr/>
              <a:t>18</a:t>
            </a:fld>
            <a:endParaRPr lang="en-US"/>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ctr"/>
            <a:r>
              <a:rPr lang="en-US" b="1" dirty="0" smtClean="0">
                <a:solidFill>
                  <a:srgbClr val="C00000"/>
                </a:solidFill>
              </a:rPr>
              <a:t>Reading – Writing Relationship</a:t>
            </a:r>
            <a:endParaRPr lang="en-US" b="1" dirty="0">
              <a:solidFill>
                <a:srgbClr val="C00000"/>
              </a:solidFill>
            </a:endParaRPr>
          </a:p>
        </p:txBody>
      </p:sp>
      <p:pic>
        <p:nvPicPr>
          <p:cNvPr id="13" name="Content Placeholder 12" descr="love-reading.jpg"/>
          <p:cNvPicPr>
            <a:picLocks noGrp="1" noChangeAspect="1"/>
          </p:cNvPicPr>
          <p:nvPr>
            <p:ph sz="quarter" idx="1"/>
          </p:nvPr>
        </p:nvPicPr>
        <p:blipFill>
          <a:blip r:embed="rId2"/>
          <a:stretch>
            <a:fillRect/>
          </a:stretch>
        </p:blipFill>
        <p:spPr>
          <a:xfrm>
            <a:off x="5187026" y="1981200"/>
            <a:ext cx="3956974" cy="2971800"/>
          </a:xfrm>
        </p:spPr>
      </p:pic>
      <p:sp>
        <p:nvSpPr>
          <p:cNvPr id="4" name="Slide Number Placeholder 3"/>
          <p:cNvSpPr>
            <a:spLocks noGrp="1"/>
          </p:cNvSpPr>
          <p:nvPr>
            <p:ph type="sldNum" sz="quarter" idx="15"/>
          </p:nvPr>
        </p:nvSpPr>
        <p:spPr/>
        <p:txBody>
          <a:bodyPr/>
          <a:lstStyle/>
          <a:p>
            <a:fld id="{2787F262-5480-4924-A525-CE8AB1F77185}" type="slidenum">
              <a:rPr lang="en-US" smtClean="0"/>
              <a:pPr/>
              <a:t>19</a:t>
            </a:fld>
            <a:endParaRPr lang="en-US"/>
          </a:p>
        </p:txBody>
      </p:sp>
      <p:sp>
        <p:nvSpPr>
          <p:cNvPr id="5" name="Vertical Scroll 4"/>
          <p:cNvSpPr/>
          <p:nvPr/>
        </p:nvSpPr>
        <p:spPr>
          <a:xfrm>
            <a:off x="1447800" y="990600"/>
            <a:ext cx="2743200" cy="8382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Transfer of knowledge</a:t>
            </a:r>
            <a:endParaRPr lang="en-US" sz="2400" b="1" dirty="0">
              <a:solidFill>
                <a:schemeClr val="tx1"/>
              </a:solidFill>
            </a:endParaRPr>
          </a:p>
        </p:txBody>
      </p:sp>
      <p:sp>
        <p:nvSpPr>
          <p:cNvPr id="8" name="Vertical Scroll 7"/>
          <p:cNvSpPr/>
          <p:nvPr/>
        </p:nvSpPr>
        <p:spPr>
          <a:xfrm>
            <a:off x="838200" y="1981200"/>
            <a:ext cx="3962400" cy="9144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Structures  are </a:t>
            </a:r>
            <a:r>
              <a:rPr lang="en-US" sz="2000" b="1" dirty="0" smtClean="0">
                <a:solidFill>
                  <a:schemeClr val="tx1"/>
                </a:solidFill>
              </a:rPr>
              <a:t>internalized incidentally </a:t>
            </a:r>
            <a:r>
              <a:rPr lang="en-US" sz="2000" b="1" dirty="0" smtClean="0">
                <a:solidFill>
                  <a:schemeClr val="tx1"/>
                </a:solidFill>
              </a:rPr>
              <a:t>by repeated </a:t>
            </a:r>
            <a:r>
              <a:rPr lang="en-US" sz="2000" b="1" dirty="0" smtClean="0">
                <a:solidFill>
                  <a:schemeClr val="tx1"/>
                </a:solidFill>
              </a:rPr>
              <a:t>exposure</a:t>
            </a:r>
            <a:endParaRPr lang="en-US" sz="2000" b="1" dirty="0">
              <a:solidFill>
                <a:schemeClr val="tx1"/>
              </a:solidFill>
            </a:endParaRPr>
          </a:p>
        </p:txBody>
      </p:sp>
      <p:sp>
        <p:nvSpPr>
          <p:cNvPr id="10" name="Vertical Scroll 9"/>
          <p:cNvSpPr/>
          <p:nvPr/>
        </p:nvSpPr>
        <p:spPr>
          <a:xfrm>
            <a:off x="762000" y="3124200"/>
            <a:ext cx="4419600" cy="9906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Reading </a:t>
            </a:r>
            <a:r>
              <a:rPr lang="en-US" sz="2000" b="1" dirty="0" smtClean="0">
                <a:solidFill>
                  <a:schemeClr val="tx1"/>
                </a:solidFill>
              </a:rPr>
              <a:t>builds writing </a:t>
            </a:r>
            <a:r>
              <a:rPr lang="en-US" sz="2000" b="1" dirty="0" smtClean="0">
                <a:solidFill>
                  <a:schemeClr val="tx1"/>
                </a:solidFill>
              </a:rPr>
              <a:t>schemata/ structures/ genres</a:t>
            </a:r>
            <a:endParaRPr lang="en-US" sz="2000" b="1" dirty="0">
              <a:solidFill>
                <a:schemeClr val="tx1"/>
              </a:solidFill>
            </a:endParaRPr>
          </a:p>
        </p:txBody>
      </p:sp>
      <p:sp>
        <p:nvSpPr>
          <p:cNvPr id="11" name="Vertical Scroll 10"/>
          <p:cNvSpPr/>
          <p:nvPr/>
        </p:nvSpPr>
        <p:spPr>
          <a:xfrm>
            <a:off x="685800" y="4267200"/>
            <a:ext cx="4572000" cy="10668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Authentic</a:t>
            </a:r>
            <a:r>
              <a:rPr lang="en-US" sz="2000" b="1" dirty="0" smtClean="0">
                <a:solidFill>
                  <a:schemeClr val="tx1"/>
                </a:solidFill>
              </a:rPr>
              <a:t>, rich in content, enjoyable, and, above all, </a:t>
            </a:r>
            <a:r>
              <a:rPr lang="en-US" sz="2000" b="1" dirty="0" smtClean="0">
                <a:solidFill>
                  <a:schemeClr val="tx1"/>
                </a:solidFill>
              </a:rPr>
              <a:t>comprehensible.</a:t>
            </a:r>
            <a:endParaRPr lang="en-US" sz="2000" b="1" dirty="0">
              <a:solidFill>
                <a:schemeClr val="tx1"/>
              </a:solidFill>
            </a:endParaRPr>
          </a:p>
        </p:txBody>
      </p:sp>
      <p:sp>
        <p:nvSpPr>
          <p:cNvPr id="12" name="Vertical Scroll 11"/>
          <p:cNvSpPr/>
          <p:nvPr/>
        </p:nvSpPr>
        <p:spPr>
          <a:xfrm>
            <a:off x="533400" y="5486400"/>
            <a:ext cx="4800600" cy="1143000"/>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Vocabulary &amp; grammar are gained </a:t>
            </a:r>
            <a:r>
              <a:rPr lang="en-US" sz="2400" b="1" dirty="0" smtClean="0">
                <a:solidFill>
                  <a:schemeClr val="tx1"/>
                </a:solidFill>
              </a:rPr>
              <a:t>from exposure to meaningful </a:t>
            </a:r>
            <a:r>
              <a:rPr lang="en-US" sz="2400" b="1" dirty="0" smtClean="0">
                <a:solidFill>
                  <a:schemeClr val="tx1"/>
                </a:solidFill>
              </a:rPr>
              <a:t>language.</a:t>
            </a:r>
            <a:endParaRPr lang="en-US" sz="2400" b="1"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600" b="1" dirty="0" smtClean="0">
                <a:solidFill>
                  <a:srgbClr val="C00000"/>
                </a:solidFill>
                <a:latin typeface="Times New Roman" pitchFamily="18" charset="0"/>
                <a:cs typeface="Times New Roman" pitchFamily="18" charset="0"/>
              </a:rPr>
              <a:t>Our AGENDA:</a:t>
            </a:r>
            <a:endParaRPr lang="en-US" sz="3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315200" cy="4873752"/>
          </a:xfrm>
        </p:spPr>
        <p:txBody>
          <a:bodyPr/>
          <a:lstStyle/>
          <a:p>
            <a:pPr marL="457200" indent="-457200">
              <a:lnSpc>
                <a:spcPct val="150000"/>
              </a:lnSpc>
              <a:buClr>
                <a:srgbClr val="C00000"/>
              </a:buClr>
              <a:buSzPct val="96000"/>
              <a:buFont typeface="Wingdings" pitchFamily="2" charset="2"/>
              <a:buChar char="Ø"/>
            </a:pPr>
            <a:r>
              <a:rPr lang="en-US" sz="3000" dirty="0" smtClean="0">
                <a:latin typeface="Times New Roman" pitchFamily="18" charset="0"/>
                <a:cs typeface="Times New Roman" pitchFamily="18" charset="0"/>
              </a:rPr>
              <a:t>Intensive VS </a:t>
            </a:r>
            <a:r>
              <a:rPr lang="en-US" sz="3000" dirty="0" smtClean="0">
                <a:latin typeface="Times New Roman" pitchFamily="18" charset="0"/>
                <a:cs typeface="Times New Roman" pitchFamily="18" charset="0"/>
              </a:rPr>
              <a:t>E</a:t>
            </a:r>
            <a:r>
              <a:rPr lang="en-US" sz="3000" dirty="0" smtClean="0">
                <a:latin typeface="Times New Roman" pitchFamily="18" charset="0"/>
                <a:cs typeface="Times New Roman" pitchFamily="18" charset="0"/>
              </a:rPr>
              <a:t>xtensive Reading</a:t>
            </a:r>
            <a:endParaRPr lang="en-US" sz="3000" dirty="0" smtClean="0">
              <a:latin typeface="Times New Roman" pitchFamily="18" charset="0"/>
              <a:cs typeface="Times New Roman" pitchFamily="18" charset="0"/>
            </a:endParaRPr>
          </a:p>
          <a:p>
            <a:pPr marL="457200" indent="-457200">
              <a:lnSpc>
                <a:spcPct val="150000"/>
              </a:lnSpc>
              <a:buClr>
                <a:srgbClr val="C00000"/>
              </a:buClr>
              <a:buSzPct val="96000"/>
              <a:buFont typeface="Wingdings" pitchFamily="2" charset="2"/>
              <a:buChar char="Ø"/>
            </a:pPr>
            <a:r>
              <a:rPr lang="en-US" sz="3000" dirty="0" smtClean="0">
                <a:latin typeface="Times New Roman" pitchFamily="18" charset="0"/>
                <a:cs typeface="Times New Roman" pitchFamily="18" charset="0"/>
              </a:rPr>
              <a:t>Comprehensible Input</a:t>
            </a:r>
          </a:p>
          <a:p>
            <a:pPr marL="457200" indent="-457200">
              <a:lnSpc>
                <a:spcPct val="150000"/>
              </a:lnSpc>
              <a:buClr>
                <a:srgbClr val="C00000"/>
              </a:buClr>
              <a:buSzPct val="96000"/>
              <a:buFont typeface="Wingdings" pitchFamily="2" charset="2"/>
              <a:buChar char="Ø"/>
            </a:pPr>
            <a:r>
              <a:rPr lang="en-US" sz="3000" dirty="0" smtClean="0">
                <a:latin typeface="Times New Roman" pitchFamily="18" charset="0"/>
                <a:cs typeface="Times New Roman" pitchFamily="18" charset="0"/>
              </a:rPr>
              <a:t>Benefits of ER</a:t>
            </a:r>
            <a:endParaRPr lang="en-US" sz="3000" dirty="0" smtClean="0">
              <a:latin typeface="Times New Roman" pitchFamily="18" charset="0"/>
              <a:cs typeface="Times New Roman" pitchFamily="18" charset="0"/>
            </a:endParaRPr>
          </a:p>
          <a:p>
            <a:pPr>
              <a:lnSpc>
                <a:spcPct val="150000"/>
              </a:lnSpc>
              <a:buClr>
                <a:srgbClr val="C00000"/>
              </a:buClr>
              <a:buSzPct val="96000"/>
              <a:buFont typeface="Wingdings" pitchFamily="2" charset="2"/>
              <a:buChar char="Ø"/>
            </a:pP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Principles of ER</a:t>
            </a:r>
          </a:p>
          <a:p>
            <a:pPr>
              <a:lnSpc>
                <a:spcPct val="150000"/>
              </a:lnSpc>
              <a:buClr>
                <a:srgbClr val="C00000"/>
              </a:buClr>
              <a:buSzPct val="96000"/>
              <a:buFont typeface="Wingdings" pitchFamily="2" charset="2"/>
              <a:buChar char="Ø"/>
            </a:pPr>
            <a:r>
              <a:rPr lang="en-US" sz="3000" dirty="0" smtClean="0">
                <a:latin typeface="Times New Roman" pitchFamily="18" charset="0"/>
                <a:cs typeface="Times New Roman" pitchFamily="18" charset="0"/>
              </a:rPr>
              <a:t>Implications for the creating an ER program</a:t>
            </a:r>
            <a:endParaRPr lang="en-US" sz="3000" dirty="0" smtClean="0">
              <a:latin typeface="Times New Roman" pitchFamily="18" charset="0"/>
              <a:cs typeface="Times New Roman" pitchFamily="18" charset="0"/>
            </a:endParaRPr>
          </a:p>
          <a:p>
            <a:pPr>
              <a:buClr>
                <a:srgbClr val="C00000"/>
              </a:buClr>
              <a:buSzPct val="96000"/>
              <a:buFont typeface="Wingdings" pitchFamily="2" charset="2"/>
              <a:buChar char="§"/>
            </a:pPr>
            <a:endParaRPr lang="en-US" dirty="0">
              <a:latin typeface="MS Reference Sans Serif" pitchFamily="34" charset="0"/>
            </a:endParaRPr>
          </a:p>
        </p:txBody>
      </p:sp>
      <p:sp>
        <p:nvSpPr>
          <p:cNvPr id="5" name="Slide Number Placeholder 4"/>
          <p:cNvSpPr>
            <a:spLocks noGrp="1"/>
          </p:cNvSpPr>
          <p:nvPr>
            <p:ph type="sldNum" sz="quarter" idx="15"/>
          </p:nvPr>
        </p:nvSpPr>
        <p:spPr>
          <a:xfrm>
            <a:off x="8129016" y="5734050"/>
            <a:ext cx="609600" cy="521208"/>
          </a:xfrm>
          <a:prstGeom prst="rect">
            <a:avLst/>
          </a:prstGeom>
        </p:spPr>
        <p:txBody>
          <a:bodyPr/>
          <a:lstStyle/>
          <a:p>
            <a:pPr>
              <a:defRPr/>
            </a:pPr>
            <a:fld id="{7048F0C6-2070-4406-A43F-7D0747DFF62F}" type="slidenum">
              <a:rPr lang="en-US" b="1" smtClean="0">
                <a:solidFill>
                  <a:schemeClr val="tx1"/>
                </a:solidFill>
              </a:rPr>
              <a:pPr>
                <a:defRPr/>
              </a:pPr>
              <a:t>2</a:t>
            </a:fld>
            <a:endParaRPr lang="en-US" b="1"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How to choose the level?</a:t>
            </a:r>
            <a:endParaRPr lang="en-US" b="1" dirty="0">
              <a:solidFill>
                <a:srgbClr val="C00000"/>
              </a:solidFill>
            </a:endParaRPr>
          </a:p>
        </p:txBody>
      </p:sp>
      <p:pic>
        <p:nvPicPr>
          <p:cNvPr id="5" name="Content Placeholder 4" descr="Reading-at-the-right-level.jpg"/>
          <p:cNvPicPr>
            <a:picLocks noGrp="1" noChangeAspect="1"/>
          </p:cNvPicPr>
          <p:nvPr>
            <p:ph sz="quarter" idx="1"/>
          </p:nvPr>
        </p:nvPicPr>
        <p:blipFill>
          <a:blip r:embed="rId2"/>
          <a:stretch>
            <a:fillRect/>
          </a:stretch>
        </p:blipFill>
        <p:spPr>
          <a:xfrm>
            <a:off x="0" y="1600200"/>
            <a:ext cx="9144000" cy="5029200"/>
          </a:xfrm>
        </p:spPr>
      </p:pic>
      <p:sp>
        <p:nvSpPr>
          <p:cNvPr id="4" name="Slide Number Placeholder 3"/>
          <p:cNvSpPr>
            <a:spLocks noGrp="1"/>
          </p:cNvSpPr>
          <p:nvPr>
            <p:ph type="sldNum" sz="quarter" idx="15"/>
          </p:nvPr>
        </p:nvSpPr>
        <p:spPr/>
        <p:txBody>
          <a:bodyPr/>
          <a:lstStyle/>
          <a:p>
            <a:fld id="{2787F262-5480-4924-A525-CE8AB1F77185}" type="slidenum">
              <a:rPr lang="en-US" smtClean="0"/>
              <a:pPr/>
              <a:t>20</a:t>
            </a:fld>
            <a:endParaRPr lang="en-US"/>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The Reading Material</a:t>
            </a:r>
            <a:endParaRPr lang="en-US" dirty="0"/>
          </a:p>
        </p:txBody>
      </p:sp>
      <p:pic>
        <p:nvPicPr>
          <p:cNvPr id="5" name="Content Placeholder 4" descr="reading genres.jpg"/>
          <p:cNvPicPr>
            <a:picLocks noGrp="1" noChangeAspect="1"/>
          </p:cNvPicPr>
          <p:nvPr>
            <p:ph sz="quarter" idx="1"/>
          </p:nvPr>
        </p:nvPicPr>
        <p:blipFill>
          <a:blip r:embed="rId2"/>
          <a:srcRect l="6542" t="5128" r="5607"/>
          <a:stretch>
            <a:fillRect/>
          </a:stretch>
        </p:blipFill>
        <p:spPr>
          <a:xfrm>
            <a:off x="762000" y="1219200"/>
            <a:ext cx="7162800" cy="5638800"/>
          </a:xfrm>
        </p:spPr>
      </p:pic>
      <p:sp>
        <p:nvSpPr>
          <p:cNvPr id="4" name="Slide Number Placeholder 3"/>
          <p:cNvSpPr>
            <a:spLocks noGrp="1"/>
          </p:cNvSpPr>
          <p:nvPr>
            <p:ph type="sldNum" sz="quarter" idx="15"/>
          </p:nvPr>
        </p:nvSpPr>
        <p:spPr/>
        <p:txBody>
          <a:bodyPr/>
          <a:lstStyle/>
          <a:p>
            <a:fld id="{2787F262-5480-4924-A525-CE8AB1F77185}" type="slidenum">
              <a:rPr lang="en-US" smtClean="0"/>
              <a:pPr/>
              <a:t>21</a:t>
            </a:fld>
            <a:endParaRPr lang="en-US"/>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7467600" cy="792162"/>
          </a:xfrm>
        </p:spPr>
        <p:txBody>
          <a:bodyPr/>
          <a:lstStyle/>
          <a:p>
            <a:r>
              <a:rPr lang="en-US" b="1" dirty="0" smtClean="0">
                <a:solidFill>
                  <a:srgbClr val="C00000"/>
                </a:solidFill>
              </a:rPr>
              <a:t>Choosing the right book</a:t>
            </a:r>
            <a:endParaRPr lang="en-US" b="1" dirty="0">
              <a:solidFill>
                <a:srgbClr val="C00000"/>
              </a:solidFill>
            </a:endParaRPr>
          </a:p>
        </p:txBody>
      </p:sp>
      <p:pic>
        <p:nvPicPr>
          <p:cNvPr id="14" name="Content Placeholder 13" descr="books are worlds.jpg"/>
          <p:cNvPicPr>
            <a:picLocks noGrp="1" noChangeAspect="1"/>
          </p:cNvPicPr>
          <p:nvPr>
            <p:ph sz="quarter" idx="1"/>
          </p:nvPr>
        </p:nvPicPr>
        <p:blipFill>
          <a:blip r:embed="rId2"/>
          <a:stretch>
            <a:fillRect/>
          </a:stretch>
        </p:blipFill>
        <p:spPr>
          <a:xfrm>
            <a:off x="5867400" y="762000"/>
            <a:ext cx="3033560" cy="3657600"/>
          </a:xfrm>
        </p:spPr>
      </p:pic>
      <p:sp>
        <p:nvSpPr>
          <p:cNvPr id="4" name="Slide Number Placeholder 3"/>
          <p:cNvSpPr>
            <a:spLocks noGrp="1"/>
          </p:cNvSpPr>
          <p:nvPr>
            <p:ph type="sldNum" sz="quarter" idx="15"/>
          </p:nvPr>
        </p:nvSpPr>
        <p:spPr/>
        <p:txBody>
          <a:bodyPr/>
          <a:lstStyle/>
          <a:p>
            <a:fld id="{2787F262-5480-4924-A525-CE8AB1F77185}" type="slidenum">
              <a:rPr lang="en-US" smtClean="0"/>
              <a:pPr/>
              <a:t>22</a:t>
            </a:fld>
            <a:endParaRPr lang="en-US"/>
          </a:p>
        </p:txBody>
      </p:sp>
      <p:sp>
        <p:nvSpPr>
          <p:cNvPr id="9" name="Pentagon 8"/>
          <p:cNvSpPr/>
          <p:nvPr/>
        </p:nvSpPr>
        <p:spPr>
          <a:xfrm>
            <a:off x="228600" y="1752600"/>
            <a:ext cx="2362200" cy="1066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t>Choose a book </a:t>
            </a:r>
            <a:endParaRPr lang="en-US" sz="2800" b="1" dirty="0">
              <a:solidFill>
                <a:schemeClr val="tx1"/>
              </a:solidFill>
            </a:endParaRPr>
          </a:p>
        </p:txBody>
      </p:sp>
      <p:sp>
        <p:nvSpPr>
          <p:cNvPr id="10" name="Pentagon 9"/>
          <p:cNvSpPr/>
          <p:nvPr/>
        </p:nvSpPr>
        <p:spPr>
          <a:xfrm>
            <a:off x="5029200" y="4419600"/>
            <a:ext cx="2362200" cy="1066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t>Do </a:t>
            </a:r>
            <a:r>
              <a:rPr lang="en-US" altLang="zh-TW" sz="2800" dirty="0" smtClean="0"/>
              <a:t>a flip test</a:t>
            </a:r>
            <a:endParaRPr lang="en-US" sz="2800" b="1" dirty="0">
              <a:solidFill>
                <a:schemeClr val="tx1"/>
              </a:solidFill>
            </a:endParaRPr>
          </a:p>
        </p:txBody>
      </p:sp>
      <p:sp>
        <p:nvSpPr>
          <p:cNvPr id="11" name="Pentagon 10"/>
          <p:cNvSpPr/>
          <p:nvPr/>
        </p:nvSpPr>
        <p:spPr>
          <a:xfrm>
            <a:off x="3429000" y="3505200"/>
            <a:ext cx="2362200" cy="1066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t>Read </a:t>
            </a:r>
            <a:r>
              <a:rPr lang="en-US" altLang="zh-TW" sz="2800" dirty="0" smtClean="0"/>
              <a:t>the blurb</a:t>
            </a:r>
            <a:endParaRPr lang="en-US" sz="2800" b="1" dirty="0">
              <a:solidFill>
                <a:schemeClr val="tx1"/>
              </a:solidFill>
            </a:endParaRPr>
          </a:p>
        </p:txBody>
      </p:sp>
      <p:sp>
        <p:nvSpPr>
          <p:cNvPr id="12" name="Pentagon 11"/>
          <p:cNvSpPr/>
          <p:nvPr/>
        </p:nvSpPr>
        <p:spPr>
          <a:xfrm>
            <a:off x="1828800" y="2667000"/>
            <a:ext cx="2362200" cy="1066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t>Look </a:t>
            </a:r>
            <a:r>
              <a:rPr lang="en-US" altLang="zh-TW" sz="2800" dirty="0" smtClean="0"/>
              <a:t>at the cover</a:t>
            </a:r>
            <a:endParaRPr lang="en-US" sz="2800" b="1" dirty="0">
              <a:solidFill>
                <a:schemeClr val="tx1"/>
              </a:solidFill>
            </a:endParaRPr>
          </a:p>
        </p:txBody>
      </p:sp>
      <p:sp>
        <p:nvSpPr>
          <p:cNvPr id="13" name="Pentagon 12"/>
          <p:cNvSpPr/>
          <p:nvPr/>
        </p:nvSpPr>
        <p:spPr>
          <a:xfrm>
            <a:off x="6781800" y="5257800"/>
            <a:ext cx="2362200" cy="10668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solidFill>
                  <a:schemeClr val="tx1"/>
                </a:solidFill>
              </a:rPr>
              <a:t>Is it interesting?</a:t>
            </a:r>
            <a:endParaRPr lang="en-US" sz="2400" b="1" dirty="0">
              <a:solidFill>
                <a:schemeClr val="tx1"/>
              </a:solidFill>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solidFill>
                  <a:srgbClr val="C00000"/>
                </a:solidFill>
              </a:rPr>
              <a:t>The Weak Reader VS The Good Reader</a:t>
            </a:r>
            <a:endParaRPr lang="en-US" b="1" dirty="0">
              <a:solidFill>
                <a:srgbClr val="C00000"/>
              </a:solidFill>
            </a:endParaRPr>
          </a:p>
        </p:txBody>
      </p:sp>
      <p:pic>
        <p:nvPicPr>
          <p:cNvPr id="5" name="Content Placeholder 4" descr="vicious circle.jpg"/>
          <p:cNvPicPr>
            <a:picLocks noGrp="1" noChangeAspect="1"/>
          </p:cNvPicPr>
          <p:nvPr>
            <p:ph sz="quarter" idx="1"/>
          </p:nvPr>
        </p:nvPicPr>
        <p:blipFill>
          <a:blip r:embed="rId2"/>
          <a:srcRect l="1910" r="2614"/>
          <a:stretch>
            <a:fillRect/>
          </a:stretch>
        </p:blipFill>
        <p:spPr>
          <a:xfrm>
            <a:off x="228600" y="990600"/>
            <a:ext cx="7924800" cy="5589587"/>
          </a:xfrm>
        </p:spPr>
      </p:pic>
      <p:sp>
        <p:nvSpPr>
          <p:cNvPr id="4" name="Slide Number Placeholder 3"/>
          <p:cNvSpPr>
            <a:spLocks noGrp="1"/>
          </p:cNvSpPr>
          <p:nvPr>
            <p:ph type="sldNum" sz="quarter" idx="15"/>
          </p:nvPr>
        </p:nvSpPr>
        <p:spPr/>
        <p:txBody>
          <a:bodyPr/>
          <a:lstStyle/>
          <a:p>
            <a:fld id="{2787F262-5480-4924-A525-CE8AB1F77185}" type="slidenum">
              <a:rPr lang="en-US" smtClean="0"/>
              <a:pPr/>
              <a:t>23</a:t>
            </a:fld>
            <a:endParaRPr lang="en-US"/>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tephen king quote.jpg"/>
          <p:cNvPicPr>
            <a:picLocks noGrp="1" noChangeAspect="1"/>
          </p:cNvPicPr>
          <p:nvPr>
            <p:ph sz="quarter" idx="1"/>
          </p:nvPr>
        </p:nvPicPr>
        <p:blipFill>
          <a:blip r:embed="rId2"/>
          <a:stretch>
            <a:fillRect/>
          </a:stretch>
        </p:blipFill>
        <p:spPr>
          <a:xfrm>
            <a:off x="0" y="0"/>
            <a:ext cx="9144000" cy="6858000"/>
          </a:xfrm>
        </p:spPr>
      </p:pic>
      <p:sp>
        <p:nvSpPr>
          <p:cNvPr id="4" name="Slide Number Placeholder 3"/>
          <p:cNvSpPr>
            <a:spLocks noGrp="1"/>
          </p:cNvSpPr>
          <p:nvPr>
            <p:ph type="sldNum" sz="quarter" idx="15"/>
          </p:nvPr>
        </p:nvSpPr>
        <p:spPr/>
        <p:txBody>
          <a:bodyPr/>
          <a:lstStyle/>
          <a:p>
            <a:fld id="{2787F262-5480-4924-A525-CE8AB1F77185}" type="slidenum">
              <a:rPr lang="en-US" smtClean="0"/>
              <a:pPr/>
              <a:t>24</a:t>
            </a:fld>
            <a:endParaRPr lang="en-US"/>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26776" cy="914400"/>
          </a:xfrm>
        </p:spPr>
        <p:txBody>
          <a:bodyPr>
            <a:normAutofit/>
          </a:bodyPr>
          <a:lstStyle/>
          <a:p>
            <a:r>
              <a:rPr lang="en-GB" sz="3600" b="1" dirty="0" smtClean="0">
                <a:solidFill>
                  <a:srgbClr val="0070C0"/>
                </a:solidFill>
              </a:rPr>
              <a:t>Benefits of ER</a:t>
            </a:r>
            <a:endParaRPr lang="en-GB" sz="3600" b="1" dirty="0">
              <a:solidFill>
                <a:srgbClr val="0070C0"/>
              </a:solidFill>
            </a:endParaRPr>
          </a:p>
        </p:txBody>
      </p:sp>
      <p:sp>
        <p:nvSpPr>
          <p:cNvPr id="3" name="Text Placeholder 2"/>
          <p:cNvSpPr>
            <a:spLocks noGrp="1"/>
          </p:cNvSpPr>
          <p:nvPr>
            <p:ph idx="1"/>
          </p:nvPr>
        </p:nvSpPr>
        <p:spPr>
          <a:xfrm rot="21324244">
            <a:off x="699560" y="2363518"/>
            <a:ext cx="7743275" cy="2556122"/>
          </a:xfrm>
          <a:solidFill>
            <a:srgbClr val="E3007B"/>
          </a:solidFill>
          <a:ln>
            <a:noFill/>
          </a:ln>
          <a:effectLst>
            <a:outerShdw blurRad="50800" dist="38100" dir="2700000" algn="tl" rotWithShape="0">
              <a:srgbClr val="000000">
                <a:alpha val="40000"/>
              </a:srgbClr>
            </a:outerShdw>
          </a:effectLst>
          <a:scene3d>
            <a:camera prst="orthographicFront">
              <a:rot lat="0" lon="0" rev="0"/>
            </a:camera>
            <a:lightRig rig="contrasting" dir="t">
              <a:rot lat="0" lon="0" rev="7800000"/>
            </a:lightRig>
          </a:scene3d>
          <a:sp3d>
            <a:bevelT w="139700" h="139700"/>
          </a:sp3d>
        </p:spPr>
        <p:txBody>
          <a:bodyPr vert="horz" lIns="91440" tIns="45720" rIns="91440" bIns="45720" rtlCol="0" anchor="ctr">
            <a:normAutofit/>
          </a:bodyPr>
          <a:lstStyle/>
          <a:p>
            <a:pPr algn="just">
              <a:buNone/>
            </a:pPr>
            <a:r>
              <a:rPr lang="en-GB" sz="2800" b="1" dirty="0" smtClean="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  </a:t>
            </a:r>
            <a:r>
              <a:rPr lang="en-US" sz="2800" b="1" dirty="0" smtClean="0"/>
              <a:t>“</a:t>
            </a:r>
            <a:r>
              <a:rPr lang="en-US" sz="2800" b="1" dirty="0" smtClean="0"/>
              <a:t>Struggling learners in EFL classes are not marginalized when they are given the chance to improve at their own pace and without frustration.”            </a:t>
            </a:r>
            <a:r>
              <a:rPr lang="en-US" sz="1800" b="1" dirty="0" smtClean="0"/>
              <a:t>(Cunningham &amp; </a:t>
            </a:r>
            <a:r>
              <a:rPr lang="en-US" sz="1800" b="1" dirty="0" err="1" smtClean="0"/>
              <a:t>Stanovich</a:t>
            </a:r>
            <a:r>
              <a:rPr lang="en-US" sz="1800" b="1" dirty="0" smtClean="0"/>
              <a:t>, 2001)</a:t>
            </a:r>
            <a:endParaRPr lang="en-US" sz="1800" dirty="0" smtClean="0"/>
          </a:p>
        </p:txBody>
      </p:sp>
      <p:pic>
        <p:nvPicPr>
          <p:cNvPr id="5" name="Picture 2" descr="C:\Documents and Settings\silvana.richardson\Local Settings\Temporary Internet Files\Content.IE5\OJYLIHO3\MC900432586[1].PNG"/>
          <p:cNvPicPr>
            <a:picLocks noChangeAspect="1" noChangeArrowheads="1"/>
          </p:cNvPicPr>
          <p:nvPr/>
        </p:nvPicPr>
        <p:blipFill>
          <a:blip r:embed="rId3"/>
          <a:srcRect/>
          <a:stretch>
            <a:fillRect/>
          </a:stretch>
        </p:blipFill>
        <p:spPr bwMode="auto">
          <a:xfrm rot="769159">
            <a:off x="7697985" y="1449217"/>
            <a:ext cx="1009895" cy="112101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600200"/>
            <a:ext cx="2438400" cy="228600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en-US" sz="2800" b="1" dirty="0" smtClean="0"/>
              <a:t>Extensive Reading </a:t>
            </a:r>
          </a:p>
          <a:p>
            <a:pPr algn="ctr" fontAlgn="auto">
              <a:spcBef>
                <a:spcPts val="0"/>
              </a:spcBef>
              <a:spcAft>
                <a:spcPts val="0"/>
              </a:spcAft>
              <a:defRPr/>
            </a:pPr>
            <a:r>
              <a:rPr lang="en-US" sz="2400" b="1" dirty="0" smtClean="0"/>
              <a:t>(ER, FVR, IR, SSR…) </a:t>
            </a:r>
            <a:endParaRPr lang="en-US" sz="2400" b="1" dirty="0"/>
          </a:p>
        </p:txBody>
      </p:sp>
      <p:sp>
        <p:nvSpPr>
          <p:cNvPr id="14" name="Right Brace 13"/>
          <p:cNvSpPr/>
          <p:nvPr/>
        </p:nvSpPr>
        <p:spPr>
          <a:xfrm>
            <a:off x="2514600" y="1828800"/>
            <a:ext cx="533400" cy="2209800"/>
          </a:xfrm>
          <a:prstGeom prst="rightBrac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38100">
                <a:solidFill>
                  <a:schemeClr val="tx1"/>
                </a:solidFill>
              </a:ln>
              <a:cs typeface="Arial" charset="0"/>
            </a:endParaRPr>
          </a:p>
        </p:txBody>
      </p:sp>
      <p:sp>
        <p:nvSpPr>
          <p:cNvPr id="18" name="Oval 17"/>
          <p:cNvSpPr/>
          <p:nvPr/>
        </p:nvSpPr>
        <p:spPr>
          <a:xfrm>
            <a:off x="3124200" y="2438400"/>
            <a:ext cx="3048000" cy="1219200"/>
          </a:xfrm>
          <a:prstGeom prst="ellipse">
            <a:avLst/>
          </a:prstGeom>
          <a:solidFill>
            <a:schemeClr val="tx2">
              <a:lumMod val="75000"/>
            </a:schemeClr>
          </a:solidFill>
          <a:effectLst>
            <a:glow rad="139700">
              <a:schemeClr val="accent3">
                <a:satMod val="175000"/>
                <a:alpha val="40000"/>
              </a:schemeClr>
            </a:glow>
            <a:outerShdw blurRad="50800" dist="38100" dir="5400000" sy="96000" rotWithShape="0">
              <a:srgbClr val="000000">
                <a:alpha val="54000"/>
              </a:srgb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400" b="1" dirty="0" smtClean="0">
                <a:solidFill>
                  <a:schemeClr val="bg1"/>
                </a:solidFill>
              </a:rPr>
              <a:t>Benefits:</a:t>
            </a:r>
            <a:r>
              <a:rPr lang="en-US" sz="2000" b="1" dirty="0" smtClean="0">
                <a:solidFill>
                  <a:schemeClr val="bg1"/>
                </a:solidFill>
              </a:rPr>
              <a:t> </a:t>
            </a:r>
            <a:r>
              <a:rPr lang="en-US" sz="2000" b="1" dirty="0" smtClean="0"/>
              <a:t>Improvements  </a:t>
            </a:r>
            <a:r>
              <a:rPr lang="en-US" sz="2000" b="1" dirty="0" smtClean="0"/>
              <a:t>in…</a:t>
            </a:r>
            <a:endParaRPr lang="en-US" sz="2000" b="1" dirty="0"/>
          </a:p>
        </p:txBody>
      </p:sp>
      <p:sp>
        <p:nvSpPr>
          <p:cNvPr id="19" name="Oval 18"/>
          <p:cNvSpPr/>
          <p:nvPr/>
        </p:nvSpPr>
        <p:spPr>
          <a:xfrm>
            <a:off x="3505200" y="228600"/>
            <a:ext cx="2438400" cy="914400"/>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solidFill>
                  <a:srgbClr val="002060"/>
                </a:solidFill>
              </a:rPr>
              <a:t>Reading Fluency/ Rate</a:t>
            </a:r>
            <a:endParaRPr lang="en-US" sz="2000" b="1" dirty="0">
              <a:solidFill>
                <a:srgbClr val="002060"/>
              </a:solidFill>
            </a:endParaRPr>
          </a:p>
        </p:txBody>
      </p:sp>
      <p:sp>
        <p:nvSpPr>
          <p:cNvPr id="20" name="Oval 19"/>
          <p:cNvSpPr/>
          <p:nvPr/>
        </p:nvSpPr>
        <p:spPr>
          <a:xfrm>
            <a:off x="5943600" y="381000"/>
            <a:ext cx="2590800" cy="1066800"/>
          </a:xfrm>
          <a:prstGeom prst="ellipse">
            <a:avLst/>
          </a:prstGeom>
          <a:solidFill>
            <a:srgbClr val="B34BE1"/>
          </a:solidFill>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r>
              <a:rPr lang="en-US" sz="2000" b="1" dirty="0" smtClean="0">
                <a:solidFill>
                  <a:schemeClr val="bg1"/>
                </a:solidFill>
              </a:rPr>
              <a:t>Speaking Skill</a:t>
            </a:r>
            <a:endParaRPr lang="en-US" sz="2000" b="1" dirty="0">
              <a:solidFill>
                <a:schemeClr val="bg1"/>
              </a:solidFill>
            </a:endParaRPr>
          </a:p>
        </p:txBody>
      </p:sp>
      <p:sp>
        <p:nvSpPr>
          <p:cNvPr id="21" name="Oval 20"/>
          <p:cNvSpPr/>
          <p:nvPr/>
        </p:nvSpPr>
        <p:spPr>
          <a:xfrm>
            <a:off x="6324600" y="1600200"/>
            <a:ext cx="2590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solidFill>
                  <a:srgbClr val="002060"/>
                </a:solidFill>
              </a:rPr>
              <a:t>Grammar</a:t>
            </a:r>
            <a:r>
              <a:rPr lang="en-US" sz="2000" b="1" dirty="0" smtClean="0">
                <a:solidFill>
                  <a:schemeClr val="bg1"/>
                </a:solidFill>
              </a:rPr>
              <a:t> </a:t>
            </a:r>
            <a:endParaRPr lang="en-US" sz="2000" b="1" dirty="0">
              <a:solidFill>
                <a:schemeClr val="bg1"/>
              </a:solidFill>
            </a:endParaRPr>
          </a:p>
        </p:txBody>
      </p:sp>
      <p:sp>
        <p:nvSpPr>
          <p:cNvPr id="22" name="Oval 21"/>
          <p:cNvSpPr/>
          <p:nvPr/>
        </p:nvSpPr>
        <p:spPr>
          <a:xfrm>
            <a:off x="6324600" y="3810000"/>
            <a:ext cx="2438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smtClean="0">
                <a:solidFill>
                  <a:srgbClr val="002060"/>
                </a:solidFill>
              </a:rPr>
              <a:t>Vocabulary</a:t>
            </a:r>
            <a:r>
              <a:rPr lang="en-US" sz="2000" b="1" dirty="0" smtClean="0">
                <a:solidFill>
                  <a:schemeClr val="bg1"/>
                </a:solidFill>
              </a:rPr>
              <a:t> </a:t>
            </a:r>
            <a:endParaRPr lang="en-US" sz="2000" b="1" dirty="0">
              <a:solidFill>
                <a:schemeClr val="bg1"/>
              </a:solidFill>
            </a:endParaRPr>
          </a:p>
        </p:txBody>
      </p:sp>
      <p:sp>
        <p:nvSpPr>
          <p:cNvPr id="23" name="Oval 22"/>
          <p:cNvSpPr/>
          <p:nvPr/>
        </p:nvSpPr>
        <p:spPr>
          <a:xfrm>
            <a:off x="3581400" y="5562600"/>
            <a:ext cx="2819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002060"/>
                </a:solidFill>
              </a:rPr>
              <a:t>Motivation to learn</a:t>
            </a:r>
          </a:p>
        </p:txBody>
      </p:sp>
      <p:sp>
        <p:nvSpPr>
          <p:cNvPr id="24" name="Oval 23"/>
          <p:cNvSpPr/>
          <p:nvPr/>
        </p:nvSpPr>
        <p:spPr>
          <a:xfrm>
            <a:off x="5867400" y="5029200"/>
            <a:ext cx="2438400" cy="914400"/>
          </a:xfrm>
          <a:prstGeom prst="ellipse">
            <a:avLst/>
          </a:prstGeom>
          <a:solidFill>
            <a:srgbClr val="B34BE1"/>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400" b="1" dirty="0" smtClean="0">
                <a:solidFill>
                  <a:schemeClr val="bg1"/>
                </a:solidFill>
              </a:rPr>
              <a:t>Positive Attitudes</a:t>
            </a:r>
            <a:endParaRPr lang="en-US" sz="2400" b="1" dirty="0">
              <a:solidFill>
                <a:schemeClr val="bg1"/>
              </a:solidFill>
            </a:endParaRPr>
          </a:p>
        </p:txBody>
      </p:sp>
      <p:sp>
        <p:nvSpPr>
          <p:cNvPr id="25" name="Oval 24"/>
          <p:cNvSpPr/>
          <p:nvPr/>
        </p:nvSpPr>
        <p:spPr>
          <a:xfrm>
            <a:off x="6248400" y="2743200"/>
            <a:ext cx="2895600" cy="914400"/>
          </a:xfrm>
          <a:prstGeom prst="ellipse">
            <a:avLst/>
          </a:prstGeom>
          <a:solidFill>
            <a:srgbClr val="B34BE1"/>
          </a:solidFill>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en-US" sz="2000" b="1" dirty="0" smtClean="0">
                <a:solidFill>
                  <a:schemeClr val="bg1"/>
                </a:solidFill>
              </a:rPr>
              <a:t>Spelling/ orthography</a:t>
            </a:r>
            <a:endParaRPr lang="en-US" sz="2000" b="1" dirty="0">
              <a:solidFill>
                <a:schemeClr val="bg1"/>
              </a:solidFill>
            </a:endParaRPr>
          </a:p>
        </p:txBody>
      </p:sp>
      <p:cxnSp>
        <p:nvCxnSpPr>
          <p:cNvPr id="27" name="Straight Connector 26"/>
          <p:cNvCxnSpPr>
            <a:stCxn id="18" idx="0"/>
            <a:endCxn id="19" idx="4"/>
          </p:cNvCxnSpPr>
          <p:nvPr/>
        </p:nvCxnSpPr>
        <p:spPr>
          <a:xfrm rot="5400000" flipH="1" flipV="1">
            <a:off x="4038600" y="1752600"/>
            <a:ext cx="1295400" cy="7620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0" idx="3"/>
          </p:cNvCxnSpPr>
          <p:nvPr/>
        </p:nvCxnSpPr>
        <p:spPr>
          <a:xfrm rot="5400000" flipH="1" flipV="1">
            <a:off x="5255093" y="1446679"/>
            <a:ext cx="1223029" cy="912814"/>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791200" y="2209800"/>
            <a:ext cx="609600" cy="45720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5" idx="2"/>
          </p:cNvCxnSpPr>
          <p:nvPr/>
        </p:nvCxnSpPr>
        <p:spPr>
          <a:xfrm>
            <a:off x="5943600" y="3200400"/>
            <a:ext cx="304800" cy="1588"/>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8" idx="5"/>
            <a:endCxn id="22" idx="2"/>
          </p:cNvCxnSpPr>
          <p:nvPr/>
        </p:nvCxnSpPr>
        <p:spPr>
          <a:xfrm rot="16200000" flipH="1">
            <a:off x="5631141" y="3573741"/>
            <a:ext cx="788148" cy="59877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24" idx="1"/>
          </p:cNvCxnSpPr>
          <p:nvPr/>
        </p:nvCxnSpPr>
        <p:spPr>
          <a:xfrm rot="16200000" flipH="1">
            <a:off x="4950295" y="3888909"/>
            <a:ext cx="1505509" cy="1042894"/>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4"/>
            <a:endCxn id="23" idx="0"/>
          </p:cNvCxnSpPr>
          <p:nvPr/>
        </p:nvCxnSpPr>
        <p:spPr>
          <a:xfrm rot="16200000" flipH="1">
            <a:off x="3867150" y="4438650"/>
            <a:ext cx="1905000" cy="34290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28600" y="381000"/>
            <a:ext cx="3352800" cy="914400"/>
          </a:xfrm>
          <a:prstGeom prst="ellipse">
            <a:avLst/>
          </a:prstGeom>
          <a:solidFill>
            <a:srgbClr val="B34BE1"/>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b="1" dirty="0" smtClean="0">
                <a:solidFill>
                  <a:schemeClr val="bg1"/>
                </a:solidFill>
              </a:rPr>
              <a:t>Reading Comprehension</a:t>
            </a:r>
            <a:endParaRPr lang="en-US" sz="2000" b="1" dirty="0">
              <a:solidFill>
                <a:schemeClr val="bg1"/>
              </a:solidFill>
            </a:endParaRPr>
          </a:p>
        </p:txBody>
      </p:sp>
      <p:cxnSp>
        <p:nvCxnSpPr>
          <p:cNvPr id="43" name="Straight Connector 42"/>
          <p:cNvCxnSpPr/>
          <p:nvPr/>
        </p:nvCxnSpPr>
        <p:spPr>
          <a:xfrm rot="16200000" flipV="1">
            <a:off x="3028950" y="1352550"/>
            <a:ext cx="1371600" cy="80010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85800" y="5257800"/>
            <a:ext cx="2971800" cy="914400"/>
          </a:xfrm>
          <a:prstGeom prst="ellipse">
            <a:avLst/>
          </a:prstGeom>
          <a:solidFill>
            <a:srgbClr val="B34BE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chemeClr val="bg1"/>
                </a:solidFill>
              </a:rPr>
              <a:t>Literature Knowledge</a:t>
            </a:r>
            <a:endParaRPr lang="en-US" sz="2400" b="1" dirty="0">
              <a:solidFill>
                <a:schemeClr val="bg1"/>
              </a:solidFill>
            </a:endParaRPr>
          </a:p>
        </p:txBody>
      </p:sp>
      <p:cxnSp>
        <p:nvCxnSpPr>
          <p:cNvPr id="28" name="Straight Connector 27"/>
          <p:cNvCxnSpPr/>
          <p:nvPr/>
        </p:nvCxnSpPr>
        <p:spPr>
          <a:xfrm rot="5400000">
            <a:off x="2819400" y="4191000"/>
            <a:ext cx="1600200" cy="68580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28600" y="4191000"/>
            <a:ext cx="2743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srgbClr val="002060"/>
                </a:solidFill>
              </a:rPr>
              <a:t>Writing Skill</a:t>
            </a:r>
            <a:endParaRPr lang="en-US" sz="2400" b="1" dirty="0">
              <a:solidFill>
                <a:srgbClr val="002060"/>
              </a:solidFill>
            </a:endParaRPr>
          </a:p>
        </p:txBody>
      </p:sp>
      <p:cxnSp>
        <p:nvCxnSpPr>
          <p:cNvPr id="39" name="Straight Connector 38"/>
          <p:cNvCxnSpPr>
            <a:endCxn id="37" idx="7"/>
          </p:cNvCxnSpPr>
          <p:nvPr/>
        </p:nvCxnSpPr>
        <p:spPr>
          <a:xfrm rot="10800000" flipV="1">
            <a:off x="2570068" y="3581399"/>
            <a:ext cx="1163733" cy="743511"/>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5"/>
          </p:nvPr>
        </p:nvSpPr>
        <p:spPr/>
        <p:txBody>
          <a:bodyPr/>
          <a:lstStyle/>
          <a:p>
            <a:fld id="{2787F262-5480-4924-A525-CE8AB1F77185}" type="slidenum">
              <a:rPr lang="en-US" smtClean="0"/>
              <a:pPr/>
              <a:t>26</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lide(fromBottom)">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lide(fromBottom)">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Bottom)">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Bottom)">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lide(fromBottom)">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slide(fromBottom)">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slide(fromBottom)">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slide(fromBottom)">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slide(fromBottom)">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slide(fromBottom)">
                                      <p:cBhvr>
                                        <p:cTn id="5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41" grpId="0" animBg="1"/>
      <p:bldP spid="26" grpId="0" animBg="1"/>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0" y="457200"/>
          <a:ext cx="9144000" cy="3505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2787F262-5480-4924-A525-CE8AB1F77185}" type="slidenum">
              <a:rPr lang="en-US" smtClean="0"/>
              <a:pPr/>
              <a:t>27</a:t>
            </a:fld>
            <a:endParaRPr lang="en-US"/>
          </a:p>
        </p:txBody>
      </p:sp>
      <p:sp>
        <p:nvSpPr>
          <p:cNvPr id="6" name="Title 1"/>
          <p:cNvSpPr>
            <a:spLocks noGrp="1"/>
          </p:cNvSpPr>
          <p:nvPr>
            <p:ph type="title"/>
          </p:nvPr>
        </p:nvSpPr>
        <p:spPr>
          <a:xfrm>
            <a:off x="381000" y="228600"/>
            <a:ext cx="7467600" cy="731838"/>
          </a:xfrm>
        </p:spPr>
        <p:txBody>
          <a:bodyPr>
            <a:normAutofit/>
          </a:bodyPr>
          <a:lstStyle/>
          <a:p>
            <a:r>
              <a:rPr lang="en-US" sz="3200" b="1" dirty="0" smtClean="0">
                <a:solidFill>
                  <a:srgbClr val="C00000"/>
                </a:solidFill>
              </a:rPr>
              <a:t>Setting a program:</a:t>
            </a:r>
            <a:endParaRPr lang="en-US" sz="3200" b="1" dirty="0">
              <a:solidFill>
                <a:srgbClr val="C00000"/>
              </a:solidFill>
            </a:endParaRPr>
          </a:p>
        </p:txBody>
      </p:sp>
      <p:pic>
        <p:nvPicPr>
          <p:cNvPr id="7" name="Picture 6" descr="children reading.jpg"/>
          <p:cNvPicPr>
            <a:picLocks noChangeAspect="1"/>
          </p:cNvPicPr>
          <p:nvPr/>
        </p:nvPicPr>
        <p:blipFill>
          <a:blip r:embed="rId6"/>
          <a:stretch>
            <a:fillRect/>
          </a:stretch>
        </p:blipFill>
        <p:spPr>
          <a:xfrm>
            <a:off x="1676400" y="3533775"/>
            <a:ext cx="5905500" cy="3324225"/>
          </a:xfrm>
          <a:prstGeom prst="rect">
            <a:avLst/>
          </a:prstGeom>
        </p:spPr>
      </p:pic>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C00000"/>
                </a:solidFill>
              </a:rPr>
              <a:t>Assessing Writing</a:t>
            </a:r>
            <a:endParaRPr lang="en-US" sz="3200" b="1" dirty="0">
              <a:solidFill>
                <a:srgbClr val="C00000"/>
              </a:solidFill>
            </a:endParaRPr>
          </a:p>
        </p:txBody>
      </p:sp>
      <p:graphicFrame>
        <p:nvGraphicFramePr>
          <p:cNvPr id="5" name="Content Placeholder 4"/>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2787F262-5480-4924-A525-CE8AB1F77185}" type="slidenum">
              <a:rPr lang="en-US" smtClean="0"/>
              <a:pPr/>
              <a:t>28</a:t>
            </a:fld>
            <a:endParaRPr lang="en-US"/>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2800" dirty="0" smtClean="0">
                <a:effectLst>
                  <a:outerShdw blurRad="50800" dist="63500" dir="2700000" algn="tl" rotWithShape="0">
                    <a:srgbClr val="000000">
                      <a:alpha val="48000"/>
                    </a:srgbClr>
                  </a:outerShdw>
                </a:effectLst>
                <a:latin typeface="+mn-lt"/>
              </a:rPr>
              <a:t>Results of Post-Treatment Test</a:t>
            </a:r>
            <a:endParaRPr lang="en-US" sz="2800" dirty="0">
              <a:effectLst>
                <a:outerShdw blurRad="50800" dist="63500" dir="2700000" algn="tl" rotWithShape="0">
                  <a:srgbClr val="000000">
                    <a:alpha val="48000"/>
                  </a:srgbClr>
                </a:outerShdw>
              </a:effectLst>
              <a:latin typeface="+mn-lt"/>
            </a:endParaRPr>
          </a:p>
        </p:txBody>
      </p:sp>
      <p:sp>
        <p:nvSpPr>
          <p:cNvPr id="3" name="Text Placeholder 2"/>
          <p:cNvSpPr>
            <a:spLocks noGrp="1"/>
          </p:cNvSpPr>
          <p:nvPr>
            <p:ph sz="quarter" idx="1"/>
          </p:nvPr>
        </p:nvSpPr>
        <p:spPr/>
        <p:txBody>
          <a:bodyPr/>
          <a:lstStyle/>
          <a:p>
            <a:pPr algn="l"/>
            <a:r>
              <a:rPr lang="en-US" dirty="0" smtClean="0"/>
              <a:t>     </a:t>
            </a:r>
            <a:endParaRPr lang="en-US" dirty="0"/>
          </a:p>
        </p:txBody>
      </p:sp>
      <p:sp>
        <p:nvSpPr>
          <p:cNvPr id="6" name="Slide Number Placeholder 5"/>
          <p:cNvSpPr>
            <a:spLocks noGrp="1"/>
          </p:cNvSpPr>
          <p:nvPr>
            <p:ph type="sldNum" sz="quarter" idx="15"/>
          </p:nvPr>
        </p:nvSpPr>
        <p:spPr/>
        <p:txBody>
          <a:bodyPr/>
          <a:lstStyle/>
          <a:p>
            <a:fld id="{2787F262-5480-4924-A525-CE8AB1F77185}" type="slidenum">
              <a:rPr lang="en-US" smtClean="0"/>
              <a:pPr/>
              <a:t>29</a:t>
            </a:fld>
            <a:endParaRPr lang="en-US"/>
          </a:p>
        </p:txBody>
      </p:sp>
      <p:graphicFrame>
        <p:nvGraphicFramePr>
          <p:cNvPr id="5" name="Chart 4"/>
          <p:cNvGraphicFramePr/>
          <p:nvPr/>
        </p:nvGraphicFramePr>
        <p:xfrm>
          <a:off x="2133600" y="2514600"/>
          <a:ext cx="6248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1219200"/>
            <a:ext cx="8382000" cy="461665"/>
          </a:xfrm>
          <a:prstGeom prst="rect">
            <a:avLst/>
          </a:prstGeom>
          <a:noFill/>
        </p:spPr>
        <p:txBody>
          <a:bodyPr wrap="square" rtlCol="0">
            <a:spAutoFit/>
          </a:bodyPr>
          <a:lstStyle/>
          <a:p>
            <a:r>
              <a:rPr lang="en-US" sz="2400" b="1" i="1" u="sng" dirty="0" smtClean="0">
                <a:solidFill>
                  <a:srgbClr val="C00000"/>
                </a:solidFill>
              </a:rPr>
              <a:t>experimental </a:t>
            </a:r>
            <a:r>
              <a:rPr lang="en-US" sz="2400" b="1" i="1" u="sng" dirty="0" smtClean="0">
                <a:solidFill>
                  <a:srgbClr val="C00000"/>
                </a:solidFill>
              </a:rPr>
              <a:t>group outperformed the control group.</a:t>
            </a:r>
            <a:endParaRPr lang="en-US" sz="2400" b="1" i="1" u="sng"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b="1" dirty="0" smtClean="0">
                <a:solidFill>
                  <a:srgbClr val="C00000"/>
                </a:solidFill>
              </a:rPr>
              <a:t>Your Turn</a:t>
            </a:r>
            <a:endParaRPr lang="en-US" b="1" dirty="0">
              <a:solidFill>
                <a:srgbClr val="C00000"/>
              </a:solidFill>
            </a:endParaRPr>
          </a:p>
        </p:txBody>
      </p:sp>
      <p:pic>
        <p:nvPicPr>
          <p:cNvPr id="8" name="Content Placeholder 7" descr="magic books.jpg"/>
          <p:cNvPicPr>
            <a:picLocks noGrp="1" noChangeAspect="1"/>
          </p:cNvPicPr>
          <p:nvPr>
            <p:ph sz="quarter" idx="1"/>
          </p:nvPr>
        </p:nvPicPr>
        <p:blipFill>
          <a:blip r:embed="rId2"/>
          <a:stretch>
            <a:fillRect/>
          </a:stretch>
        </p:blipFill>
        <p:spPr>
          <a:xfrm>
            <a:off x="1295400" y="4267200"/>
            <a:ext cx="6324600" cy="2390775"/>
          </a:xfrm>
        </p:spPr>
      </p:pic>
      <p:sp>
        <p:nvSpPr>
          <p:cNvPr id="4" name="Slide Number Placeholder 3"/>
          <p:cNvSpPr>
            <a:spLocks noGrp="1"/>
          </p:cNvSpPr>
          <p:nvPr>
            <p:ph type="sldNum" sz="quarter" idx="15"/>
          </p:nvPr>
        </p:nvSpPr>
        <p:spPr/>
        <p:txBody>
          <a:bodyPr/>
          <a:lstStyle/>
          <a:p>
            <a:fld id="{2787F262-5480-4924-A525-CE8AB1F77185}" type="slidenum">
              <a:rPr lang="en-US" smtClean="0"/>
              <a:pPr/>
              <a:t>3</a:t>
            </a:fld>
            <a:endParaRPr lang="en-US"/>
          </a:p>
        </p:txBody>
      </p:sp>
      <p:sp>
        <p:nvSpPr>
          <p:cNvPr id="5" name="Rectangular Callout 4"/>
          <p:cNvSpPr/>
          <p:nvPr/>
        </p:nvSpPr>
        <p:spPr>
          <a:xfrm rot="21201283">
            <a:off x="560035" y="1133725"/>
            <a:ext cx="7794386" cy="912853"/>
          </a:xfrm>
          <a:prstGeom prst="wedgeRectCallout">
            <a:avLst>
              <a:gd name="adj1" fmla="val -26318"/>
              <a:gd name="adj2" fmla="val 7494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t>What’s your favorite childhood story?</a:t>
            </a:r>
            <a:endParaRPr lang="en-US" sz="2800" b="1" dirty="0"/>
          </a:p>
        </p:txBody>
      </p:sp>
      <p:sp>
        <p:nvSpPr>
          <p:cNvPr id="7" name="Rectangular Callout 6"/>
          <p:cNvSpPr/>
          <p:nvPr/>
        </p:nvSpPr>
        <p:spPr>
          <a:xfrm rot="21201283">
            <a:off x="788636" y="2657725"/>
            <a:ext cx="7794386" cy="912853"/>
          </a:xfrm>
          <a:prstGeom prst="wedgeRectCallout">
            <a:avLst>
              <a:gd name="adj1" fmla="val -26318"/>
              <a:gd name="adj2" fmla="val 7494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t>What was special about that story/</a:t>
            </a:r>
            <a:r>
              <a:rPr lang="en-US" sz="2800" b="1" dirty="0" err="1" smtClean="0"/>
              <a:t>ies</a:t>
            </a:r>
            <a:r>
              <a:rPr lang="en-US" sz="2800" b="1" dirty="0" smtClean="0"/>
              <a:t>?</a:t>
            </a:r>
            <a:endParaRPr lang="en-US" sz="2800" b="1" dirty="0"/>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46" y="152401"/>
            <a:ext cx="7765321" cy="380999"/>
          </a:xfrm>
        </p:spPr>
        <p:txBody>
          <a:bodyPr>
            <a:normAutofit fontScale="90000"/>
          </a:bodyPr>
          <a:lstStyle/>
          <a:p>
            <a:endParaRPr lang="en-US" dirty="0"/>
          </a:p>
        </p:txBody>
      </p:sp>
      <p:graphicFrame>
        <p:nvGraphicFramePr>
          <p:cNvPr id="6" name="Content Placeholder 5"/>
          <p:cNvGraphicFramePr>
            <a:graphicFrameLocks noGrp="1"/>
          </p:cNvGraphicFramePr>
          <p:nvPr>
            <p:ph sz="quarter" idx="1"/>
          </p:nvPr>
        </p:nvGraphicFramePr>
        <p:xfrm>
          <a:off x="381000" y="2438400"/>
          <a:ext cx="84582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5"/>
          </p:nvPr>
        </p:nvSpPr>
        <p:spPr/>
        <p:txBody>
          <a:bodyPr/>
          <a:lstStyle/>
          <a:p>
            <a:fld id="{2787F262-5480-4924-A525-CE8AB1F77185}" type="slidenum">
              <a:rPr lang="en-US" smtClean="0"/>
              <a:pPr/>
              <a:t>30</a:t>
            </a:fld>
            <a:endParaRPr lang="en-US"/>
          </a:p>
        </p:txBody>
      </p:sp>
      <p:sp>
        <p:nvSpPr>
          <p:cNvPr id="7" name="TextBox 6"/>
          <p:cNvSpPr txBox="1"/>
          <p:nvPr/>
        </p:nvSpPr>
        <p:spPr>
          <a:xfrm>
            <a:off x="457200" y="838200"/>
            <a:ext cx="8382000" cy="830997"/>
          </a:xfrm>
          <a:prstGeom prst="rect">
            <a:avLst/>
          </a:prstGeom>
          <a:noFill/>
        </p:spPr>
        <p:txBody>
          <a:bodyPr wrap="square" rtlCol="0">
            <a:spAutoFit/>
          </a:bodyPr>
          <a:lstStyle/>
          <a:p>
            <a:r>
              <a:rPr lang="en-US" sz="2400" b="1" i="1" u="sng" dirty="0" smtClean="0">
                <a:solidFill>
                  <a:srgbClr val="C00000"/>
                </a:solidFill>
              </a:rPr>
              <a:t>The experimental </a:t>
            </a:r>
            <a:r>
              <a:rPr lang="en-US" sz="2400" b="1" i="1" u="sng" dirty="0" smtClean="0">
                <a:solidFill>
                  <a:srgbClr val="C00000"/>
                </a:solidFill>
              </a:rPr>
              <a:t>group outperformed the control group.</a:t>
            </a:r>
            <a:endParaRPr lang="en-US" sz="2400" b="1" i="1" u="sng"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346" y="228601"/>
            <a:ext cx="7765321" cy="457199"/>
          </a:xfrm>
        </p:spPr>
        <p:txBody>
          <a:bodyPr>
            <a:normAutofit fontScale="90000"/>
          </a:bodyPr>
          <a:lstStyle/>
          <a:p>
            <a:endParaRPr lang="en-US" dirty="0"/>
          </a:p>
        </p:txBody>
      </p:sp>
      <p:graphicFrame>
        <p:nvGraphicFramePr>
          <p:cNvPr id="6" name="Content Placeholder 5"/>
          <p:cNvGraphicFramePr>
            <a:graphicFrameLocks noGrp="1"/>
          </p:cNvGraphicFramePr>
          <p:nvPr>
            <p:ph sz="quarter" idx="1"/>
          </p:nvPr>
        </p:nvGraphicFramePr>
        <p:xfrm>
          <a:off x="457200" y="990600"/>
          <a:ext cx="83058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5"/>
          </p:nvPr>
        </p:nvSpPr>
        <p:spPr/>
        <p:txBody>
          <a:bodyPr/>
          <a:lstStyle/>
          <a:p>
            <a:fld id="{2787F262-5480-4924-A525-CE8AB1F77185}" type="slidenum">
              <a:rPr lang="en-US" smtClean="0"/>
              <a:pPr/>
              <a:t>31</a:t>
            </a:fld>
            <a:endParaRPr lang="en-US"/>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001000" cy="609599"/>
          </a:xfrm>
        </p:spPr>
        <p:txBody>
          <a:bodyPr>
            <a:noAutofit/>
          </a:bodyPr>
          <a:lstStyle/>
          <a:p>
            <a:r>
              <a:rPr lang="en-US" sz="2400" b="1" dirty="0" smtClean="0">
                <a:solidFill>
                  <a:srgbClr val="C00000"/>
                </a:solidFill>
                <a:effectLst/>
                <a:latin typeface="+mn-lt"/>
              </a:rPr>
              <a:t>Comparison of post-test scores on writing criteria of both groups</a:t>
            </a:r>
            <a:endParaRPr lang="en-US" sz="2400" b="1" dirty="0">
              <a:solidFill>
                <a:srgbClr val="C00000"/>
              </a:solidFill>
              <a:effectLst/>
              <a:latin typeface="+mn-lt"/>
            </a:endParaRPr>
          </a:p>
        </p:txBody>
      </p:sp>
      <p:graphicFrame>
        <p:nvGraphicFramePr>
          <p:cNvPr id="4" name="Content Placeholder 3"/>
          <p:cNvGraphicFramePr>
            <a:graphicFrameLocks noGrp="1"/>
          </p:cNvGraphicFramePr>
          <p:nvPr>
            <p:ph sz="quarter" idx="1"/>
          </p:nvPr>
        </p:nvGraphicFramePr>
        <p:xfrm>
          <a:off x="533400" y="1828800"/>
          <a:ext cx="7764463" cy="3695700"/>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5"/>
          </p:nvPr>
        </p:nvSpPr>
        <p:spPr/>
        <p:txBody>
          <a:bodyPr/>
          <a:lstStyle/>
          <a:p>
            <a:fld id="{2787F262-5480-4924-A525-CE8AB1F77185}" type="slidenum">
              <a:rPr lang="en-US" smtClean="0"/>
              <a:pPr/>
              <a:t>32</a:t>
            </a:fld>
            <a:endParaRPr lang="en-US"/>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609600"/>
            <a:ext cx="8839200" cy="6248400"/>
          </a:xfrm>
        </p:spPr>
        <p:txBody>
          <a:bodyPr>
            <a:normAutofit fontScale="40000" lnSpcReduction="20000"/>
          </a:bodyPr>
          <a:lstStyle/>
          <a:p>
            <a:pPr marL="514350" indent="-514350" algn="just">
              <a:buFont typeface="+mj-lt"/>
              <a:buAutoNum type="arabicPeriod"/>
            </a:pPr>
            <a:r>
              <a:rPr lang="en-US" sz="6000" b="1" dirty="0" smtClean="0">
                <a:solidFill>
                  <a:srgbClr val="7030A0"/>
                </a:solidFill>
                <a:latin typeface="Times New Roman" pitchFamily="18" charset="0"/>
                <a:cs typeface="Times New Roman" pitchFamily="18" charset="0"/>
              </a:rPr>
              <a:t>Increase </a:t>
            </a:r>
            <a:r>
              <a:rPr lang="en-US" sz="6000" b="1" dirty="0" smtClean="0">
                <a:solidFill>
                  <a:srgbClr val="7030A0"/>
                </a:solidFill>
                <a:latin typeface="Times New Roman" pitchFamily="18" charset="0"/>
                <a:cs typeface="Times New Roman" pitchFamily="18" charset="0"/>
              </a:rPr>
              <a:t>in the amount of writing (richer content due to background knowledge</a:t>
            </a:r>
            <a:r>
              <a:rPr lang="en-US" sz="6000" b="1" dirty="0" smtClean="0">
                <a:solidFill>
                  <a:srgbClr val="7030A0"/>
                </a:solidFill>
                <a:latin typeface="Times New Roman" pitchFamily="18" charset="0"/>
                <a:cs typeface="Times New Roman" pitchFamily="18" charset="0"/>
              </a:rPr>
              <a:t>).</a:t>
            </a:r>
          </a:p>
          <a:p>
            <a:pPr marL="51435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Improvements in the organizational </a:t>
            </a:r>
            <a:r>
              <a:rPr lang="en-US" sz="6000" b="1" dirty="0" smtClean="0">
                <a:solidFill>
                  <a:srgbClr val="7030A0"/>
                </a:solidFill>
                <a:latin typeface="Times New Roman" pitchFamily="18" charset="0"/>
                <a:cs typeface="Times New Roman" pitchFamily="18" charset="0"/>
              </a:rPr>
              <a:t>skills</a:t>
            </a:r>
            <a:r>
              <a:rPr lang="en-US" sz="6000" b="1" dirty="0" smtClean="0">
                <a:solidFill>
                  <a:srgbClr val="7030A0"/>
                </a:solidFill>
                <a:latin typeface="Times New Roman" pitchFamily="18" charset="0"/>
                <a:cs typeface="Times New Roman" pitchFamily="18" charset="0"/>
              </a:rPr>
              <a:t>.</a:t>
            </a:r>
          </a:p>
          <a:p>
            <a:pPr marL="514350" lvl="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Progress in the usage of some idiomatic expressions and </a:t>
            </a:r>
            <a:r>
              <a:rPr lang="en-US" sz="6000" b="1" dirty="0" smtClean="0">
                <a:solidFill>
                  <a:srgbClr val="7030A0"/>
                </a:solidFill>
                <a:latin typeface="Times New Roman" pitchFamily="18" charset="0"/>
                <a:cs typeface="Times New Roman" pitchFamily="18" charset="0"/>
              </a:rPr>
              <a:t>collocations. </a:t>
            </a:r>
          </a:p>
          <a:p>
            <a:pPr marL="514350" lvl="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Richer content and ideas, </a:t>
            </a: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Improvements in spelling, </a:t>
            </a: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Less grammatical mistakes and variety of sentence </a:t>
            </a:r>
            <a:r>
              <a:rPr lang="en-US" sz="6000" b="1" dirty="0" smtClean="0">
                <a:solidFill>
                  <a:srgbClr val="7030A0"/>
                </a:solidFill>
                <a:latin typeface="Times New Roman" pitchFamily="18" charset="0"/>
                <a:cs typeface="Times New Roman" pitchFamily="18" charset="0"/>
              </a:rPr>
              <a:t>structures. </a:t>
            </a:r>
          </a:p>
          <a:p>
            <a:pPr marL="514350" lvl="0" indent="-514350" algn="just">
              <a:buFont typeface="+mj-lt"/>
              <a:buAutoNum type="arabicPeriod"/>
            </a:pPr>
            <a:endParaRPr lang="en-US" sz="6000" b="1" dirty="0" smtClean="0">
              <a:solidFill>
                <a:srgbClr val="7030A0"/>
              </a:solidFill>
              <a:latin typeface="Times New Roman" pitchFamily="18" charset="0"/>
              <a:cs typeface="Times New Roman" pitchFamily="18" charset="0"/>
            </a:endParaRPr>
          </a:p>
          <a:p>
            <a:pPr marL="514350" lvl="0" indent="-514350" algn="just">
              <a:buFont typeface="+mj-lt"/>
              <a:buAutoNum type="arabicPeriod"/>
            </a:pPr>
            <a:r>
              <a:rPr lang="en-US" sz="6000" b="1" dirty="0" smtClean="0">
                <a:solidFill>
                  <a:srgbClr val="7030A0"/>
                </a:solidFill>
                <a:latin typeface="Times New Roman" pitchFamily="18" charset="0"/>
                <a:cs typeface="Times New Roman" pitchFamily="18" charset="0"/>
              </a:rPr>
              <a:t>Improvements in writing conventions and mechanics.</a:t>
            </a:r>
            <a:r>
              <a:rPr lang="en-US" sz="6000" b="1" dirty="0" smtClean="0">
                <a:solidFill>
                  <a:srgbClr val="FFFF00"/>
                </a:solidFill>
                <a:latin typeface="Times New Roman" pitchFamily="18" charset="0"/>
                <a:cs typeface="Times New Roman" pitchFamily="18" charset="0"/>
              </a:rPr>
              <a:t>  </a:t>
            </a:r>
            <a:r>
              <a:rPr lang="en-US" sz="6000" b="1" dirty="0" smtClean="0">
                <a:latin typeface="Times New Roman" pitchFamily="18" charset="0"/>
                <a:cs typeface="Times New Roman" pitchFamily="18" charset="0"/>
              </a:rPr>
              <a:t>   </a:t>
            </a:r>
            <a:endParaRPr lang="en-US" sz="6000" b="1" dirty="0" smtClean="0">
              <a:latin typeface="Times New Roman" pitchFamily="18" charset="0"/>
              <a:cs typeface="Times New Roman" pitchFamily="18" charset="0"/>
            </a:endParaRPr>
          </a:p>
          <a:p>
            <a:endParaRPr lang="en-US" sz="2900"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33</a:t>
            </a:fld>
            <a:endParaRPr lang="en-US"/>
          </a:p>
        </p:txBody>
      </p:sp>
      <p:sp>
        <p:nvSpPr>
          <p:cNvPr id="6" name="Title 1"/>
          <p:cNvSpPr txBox="1">
            <a:spLocks/>
          </p:cNvSpPr>
          <p:nvPr/>
        </p:nvSpPr>
        <p:spPr>
          <a:xfrm>
            <a:off x="381000" y="0"/>
            <a:ext cx="7467600" cy="639762"/>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smtClean="0">
                <a:ln>
                  <a:noFill/>
                </a:ln>
                <a:solidFill>
                  <a:srgbClr val="C00000"/>
                </a:solidFill>
                <a:effectLst/>
                <a:uLnTx/>
                <a:uFillTx/>
                <a:latin typeface="+mj-lt"/>
                <a:ea typeface="+mj-ea"/>
                <a:cs typeface="+mj-cs"/>
              </a:rPr>
              <a:t>Impact of ER on Writing Quality</a:t>
            </a:r>
            <a:endParaRPr kumimoji="0" lang="en-US" sz="3000" b="0" i="0" u="none" strike="noStrike" kern="1200" cap="small"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pPr algn="ctr"/>
            <a:r>
              <a:rPr lang="en-US" sz="5400" b="1" dirty="0" smtClean="0">
                <a:solidFill>
                  <a:srgbClr val="1519C5"/>
                </a:solidFill>
                <a:latin typeface="Curlz MT" pitchFamily="82" charset="0"/>
              </a:rPr>
              <a:t>Digital Stories</a:t>
            </a:r>
            <a:endParaRPr lang="en-US" sz="4800" dirty="0"/>
          </a:p>
        </p:txBody>
      </p:sp>
      <p:sp>
        <p:nvSpPr>
          <p:cNvPr id="3" name="Content Placeholder 2"/>
          <p:cNvSpPr>
            <a:spLocks noGrp="1"/>
          </p:cNvSpPr>
          <p:nvPr>
            <p:ph sz="quarter" idx="1"/>
          </p:nvPr>
        </p:nvSpPr>
        <p:spPr>
          <a:xfrm>
            <a:off x="381000" y="1066800"/>
            <a:ext cx="8382000" cy="5407152"/>
          </a:xfrm>
        </p:spPr>
        <p:txBody>
          <a:bodyPr/>
          <a:lstStyle/>
          <a:p>
            <a:pPr algn="ctr">
              <a:buNone/>
            </a:pPr>
            <a:r>
              <a:rPr lang="en-US" b="1" i="1" dirty="0" smtClean="0">
                <a:solidFill>
                  <a:srgbClr val="C00000"/>
                </a:solidFill>
              </a:rPr>
              <a:t>“Digital Storytelling is the modern expression of the ancient art of storytelling.” (Prof. Helen Barrett) </a:t>
            </a:r>
            <a:endParaRPr lang="en-US" b="1" dirty="0" smtClean="0">
              <a:solidFill>
                <a:srgbClr val="C00000"/>
              </a:solidFill>
            </a:endParaRPr>
          </a:p>
          <a:p>
            <a:pPr>
              <a:buNone/>
            </a:pPr>
            <a:r>
              <a:rPr lang="en-US" dirty="0" smtClean="0"/>
              <a:t>  </a:t>
            </a:r>
            <a:r>
              <a:rPr lang="en-US" b="1" i="1" u="sng" dirty="0" smtClean="0"/>
              <a:t>Storytelling is the oldest form of education.</a:t>
            </a:r>
          </a:p>
          <a:p>
            <a:r>
              <a:rPr lang="en-US" dirty="0" smtClean="0"/>
              <a:t> Digital stories become memories that don’t easily fade</a:t>
            </a:r>
            <a:r>
              <a:rPr lang="en-US" b="1" i="1" dirty="0" smtClean="0"/>
              <a:t> </a:t>
            </a:r>
            <a:r>
              <a:rPr lang="en-US" dirty="0" smtClean="0"/>
              <a:t>away.</a:t>
            </a:r>
            <a:r>
              <a:rPr lang="en-US" b="1" i="1" dirty="0" smtClean="0"/>
              <a:t> </a:t>
            </a:r>
          </a:p>
          <a:p>
            <a:r>
              <a:rPr lang="en-US" dirty="0" smtClean="0"/>
              <a:t>They usually include lots of digital elements,</a:t>
            </a:r>
            <a:r>
              <a:rPr lang="en-US" b="1" i="1" dirty="0" smtClean="0"/>
              <a:t> </a:t>
            </a:r>
            <a:r>
              <a:rPr lang="en-US" dirty="0" smtClean="0"/>
              <a:t>such as images, words, sounds, voices, hyperlinks and</a:t>
            </a:r>
            <a:r>
              <a:rPr lang="en-US" b="1" i="1" dirty="0" smtClean="0"/>
              <a:t> </a:t>
            </a:r>
            <a:r>
              <a:rPr lang="en-US" dirty="0" smtClean="0"/>
              <a:t>animation.</a:t>
            </a:r>
            <a:r>
              <a:rPr lang="en-US" b="1" i="1" dirty="0" smtClean="0"/>
              <a:t> </a:t>
            </a:r>
          </a:p>
          <a:p>
            <a:r>
              <a:rPr lang="en-US" dirty="0" smtClean="0"/>
              <a:t>These digital elements add a magical touch to stories, as</a:t>
            </a:r>
            <a:r>
              <a:rPr lang="en-US" b="1" i="1" dirty="0" smtClean="0"/>
              <a:t> </a:t>
            </a:r>
            <a:r>
              <a:rPr lang="en-US" dirty="0" smtClean="0"/>
              <a:t>when they bring a fairy to life and make her wink, or sing</a:t>
            </a:r>
            <a:r>
              <a:rPr lang="en-US" b="1" i="1" dirty="0" smtClean="0"/>
              <a:t> </a:t>
            </a:r>
            <a:r>
              <a:rPr lang="en-US" dirty="0" smtClean="0"/>
              <a:t>and dance. </a:t>
            </a:r>
          </a:p>
          <a:p>
            <a:r>
              <a:rPr lang="en-US" b="1" dirty="0" smtClean="0">
                <a:solidFill>
                  <a:srgbClr val="C00000"/>
                </a:solidFill>
              </a:rPr>
              <a:t>Learners can listen, read, speak, and write in response to a good digital story.</a:t>
            </a:r>
          </a:p>
          <a:p>
            <a:endParaRPr lang="en-US" dirty="0"/>
          </a:p>
        </p:txBody>
      </p:sp>
      <p:sp>
        <p:nvSpPr>
          <p:cNvPr id="5" name="Slide Number Placeholder 4"/>
          <p:cNvSpPr>
            <a:spLocks noGrp="1"/>
          </p:cNvSpPr>
          <p:nvPr>
            <p:ph type="sldNum" sz="quarter" idx="4294967295"/>
          </p:nvPr>
        </p:nvSpPr>
        <p:spPr>
          <a:xfrm>
            <a:off x="8129588" y="5734050"/>
            <a:ext cx="609600" cy="520700"/>
          </a:xfrm>
          <a:prstGeom prst="rect">
            <a:avLst/>
          </a:prstGeom>
        </p:spPr>
        <p:txBody>
          <a:bodyPr/>
          <a:lstStyle/>
          <a:p>
            <a:pPr>
              <a:defRPr/>
            </a:pPr>
            <a:fld id="{7048F0C6-2070-4406-A43F-7D0747DFF62F}" type="slidenum">
              <a:rPr lang="en-US" smtClean="0"/>
              <a:pPr>
                <a:defRPr/>
              </a:pPr>
              <a:t>34</a:t>
            </a:fld>
            <a:endParaRPr lang="en-US" dirty="0"/>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1"/>
            <a:ext cx="7765321" cy="609600"/>
          </a:xfrm>
        </p:spPr>
        <p:txBody>
          <a:bodyPr>
            <a:normAutofit/>
          </a:bodyPr>
          <a:lstStyle/>
          <a:p>
            <a:r>
              <a:rPr lang="en-US" dirty="0" smtClean="0"/>
              <a:t>Motivation</a:t>
            </a:r>
            <a:endParaRPr lang="en-US" dirty="0"/>
          </a:p>
        </p:txBody>
      </p:sp>
      <p:sp>
        <p:nvSpPr>
          <p:cNvPr id="3" name="Content Placeholder 2"/>
          <p:cNvSpPr>
            <a:spLocks noGrp="1"/>
          </p:cNvSpPr>
          <p:nvPr>
            <p:ph sz="quarter" idx="1"/>
          </p:nvPr>
        </p:nvSpPr>
        <p:spPr>
          <a:xfrm>
            <a:off x="533400" y="990600"/>
            <a:ext cx="8153400" cy="5257800"/>
          </a:xfrm>
        </p:spPr>
        <p:txBody>
          <a:bodyPr>
            <a:normAutofit/>
          </a:bodyPr>
          <a:lstStyle/>
          <a:p>
            <a:pPr algn="just"/>
            <a:r>
              <a:rPr lang="en-US" sz="3200" dirty="0" smtClean="0"/>
              <a:t>High and long-lasting motivation will impel and thrust students to learn a foreign language well. </a:t>
            </a:r>
          </a:p>
          <a:p>
            <a:endParaRPr lang="en-US"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35</a:t>
            </a:fld>
            <a:endParaRPr lang="en-US"/>
          </a:p>
        </p:txBody>
      </p:sp>
      <p:grpSp>
        <p:nvGrpSpPr>
          <p:cNvPr id="6" name="Group 3"/>
          <p:cNvGrpSpPr/>
          <p:nvPr/>
        </p:nvGrpSpPr>
        <p:grpSpPr>
          <a:xfrm>
            <a:off x="228600" y="2286000"/>
            <a:ext cx="8087034" cy="4267937"/>
            <a:chOff x="1443392" y="1848134"/>
            <a:chExt cx="7402912" cy="3737617"/>
          </a:xfrm>
        </p:grpSpPr>
        <p:sp>
          <p:nvSpPr>
            <p:cNvPr id="7" name="Rectangle 6"/>
            <p:cNvSpPr>
              <a:spLocks/>
            </p:cNvSpPr>
            <p:nvPr/>
          </p:nvSpPr>
          <p:spPr bwMode="auto">
            <a:xfrm rot="21433140">
              <a:off x="1443392" y="2426250"/>
              <a:ext cx="7132312" cy="3159501"/>
            </a:xfrm>
            <a:prstGeom prst="rect">
              <a:avLst/>
            </a:prstGeom>
            <a:solidFill>
              <a:srgbClr val="7E388A"/>
            </a:solidFill>
            <a:ln>
              <a:noFill/>
            </a:ln>
            <a:effectLst>
              <a:outerShdw blurRad="50800" dist="38100" dir="8100000" algn="tr" rotWithShape="0">
                <a:srgbClr val="000000">
                  <a:alpha val="40000"/>
                </a:srgbClr>
              </a:outerShdw>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t"/>
            <a:lstStyle/>
            <a:p>
              <a:pPr marL="457200" indent="-457200" algn="ctr">
                <a:buClr>
                  <a:srgbClr val="8C0D11"/>
                </a:buClr>
                <a:defRPr>
                  <a:uFillTx/>
                </a:defRPr>
              </a:pPr>
              <a:endParaRPr lang="en-GB" altLang="en-US" sz="1000" dirty="0" smtClean="0">
                <a:effectLst>
                  <a:outerShdw blurRad="38100" dist="38100" dir="2700000" algn="tl">
                    <a:srgbClr val="000000">
                      <a:alpha val="43137"/>
                    </a:srgbClr>
                  </a:outerShdw>
                </a:effectLst>
                <a:uFillTx/>
                <a:latin typeface="Arial" panose="020B0604020202020204" pitchFamily="34" charset="0"/>
                <a:cs typeface="Arial" panose="020B0604020202020204" pitchFamily="34" charset="0"/>
              </a:endParaRPr>
            </a:p>
            <a:p>
              <a:pPr marL="0" indent="0" algn="ctr">
                <a:buNone/>
              </a:pPr>
              <a:endParaRPr lang="en-GB" sz="2800" dirty="0" smtClean="0"/>
            </a:p>
            <a:p>
              <a:pPr algn="r">
                <a:defRPr>
                  <a:uFillTx/>
                </a:defRPr>
              </a:pPr>
              <a:endParaRPr lang="en-GB" sz="2800" dirty="0" smtClean="0">
                <a:uFillTx/>
                <a:latin typeface="Arial" panose="020B0604020202020204" pitchFamily="34" charset="0"/>
                <a:cs typeface="Arial" panose="020B0604020202020204" pitchFamily="34" charset="0"/>
              </a:endParaRPr>
            </a:p>
          </p:txBody>
        </p:sp>
        <p:pic>
          <p:nvPicPr>
            <p:cNvPr id="8" name="Picture 2" descr="C:\Documents and Settings\silvana.richardson\Local Settings\Temporary Internet Files\Content.IE5\OJYLIHO3\MC900432586[1].PNG"/>
            <p:cNvPicPr>
              <a:picLocks noChangeAspect="1" noChangeArrowheads="1"/>
            </p:cNvPicPr>
            <p:nvPr/>
          </p:nvPicPr>
          <p:blipFill>
            <a:blip r:embed="rId2"/>
            <a:srcRect/>
            <a:stretch>
              <a:fillRect/>
            </a:stretch>
          </p:blipFill>
          <p:spPr bwMode="auto">
            <a:xfrm rot="769159">
              <a:off x="7959117" y="1848134"/>
              <a:ext cx="887187" cy="909051"/>
            </a:xfrm>
            <a:prstGeom prst="rect">
              <a:avLst/>
            </a:prstGeom>
            <a:ln>
              <a:noFill/>
            </a:ln>
            <a:effectLst>
              <a:outerShdw blurRad="292100" dist="139700" dir="2700000" algn="tl" rotWithShape="0">
                <a:srgbClr val="333333">
                  <a:alpha val="65000"/>
                </a:srgbClr>
              </a:outerShdw>
            </a:effectLst>
          </p:spPr>
        </p:pic>
      </p:grpSp>
      <p:sp>
        <p:nvSpPr>
          <p:cNvPr id="9" name="Rectangle 8"/>
          <p:cNvSpPr/>
          <p:nvPr/>
        </p:nvSpPr>
        <p:spPr>
          <a:xfrm rot="21414572">
            <a:off x="437827" y="3288711"/>
            <a:ext cx="7331842" cy="2677656"/>
          </a:xfrm>
          <a:prstGeom prst="rect">
            <a:avLst/>
          </a:prstGeom>
        </p:spPr>
        <p:txBody>
          <a:bodyPr wrap="square">
            <a:spAutoFit/>
          </a:bodyPr>
          <a:lstStyle/>
          <a:p>
            <a:pPr algn="just"/>
            <a:r>
              <a:rPr lang="en-US" sz="2800" dirty="0" smtClean="0">
                <a:solidFill>
                  <a:schemeClr val="bg1"/>
                </a:solidFill>
              </a:rPr>
              <a:t>ER has influenced </a:t>
            </a:r>
            <a:r>
              <a:rPr lang="en-US" sz="2800" dirty="0" smtClean="0">
                <a:solidFill>
                  <a:schemeClr val="bg1"/>
                </a:solidFill>
              </a:rPr>
              <a:t>the learners’ perceptions through </a:t>
            </a:r>
            <a:r>
              <a:rPr lang="en-US" sz="2800" dirty="0" smtClean="0">
                <a:solidFill>
                  <a:schemeClr val="bg1"/>
                </a:solidFill>
              </a:rPr>
              <a:t>giving them the chance to have fun and practice a pleasurable activity at their own pace, level, preference, interest, and mostly important, at their own choice.</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399"/>
            <a:ext cx="8839200" cy="762001"/>
          </a:xfrm>
        </p:spPr>
        <p:txBody>
          <a:bodyPr>
            <a:noAutofit/>
          </a:bodyPr>
          <a:lstStyle/>
          <a:p>
            <a:pPr lvl="0"/>
            <a: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t/>
            </a:r>
            <a:b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br>
            <a: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t/>
            </a:r>
            <a:b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br>
            <a: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t/>
            </a:r>
            <a:b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br>
            <a: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t/>
            </a:r>
            <a:br>
              <a:rPr lang="en-US" sz="2400" dirty="0" smtClean="0">
                <a:effectLst>
                  <a:glow rad="228600">
                    <a:schemeClr val="accent5">
                      <a:satMod val="175000"/>
                      <a:alpha val="40000"/>
                    </a:schemeClr>
                  </a:glow>
                  <a:outerShdw blurRad="50800" dist="63500" dir="2700000" algn="tl" rotWithShape="0">
                    <a:srgbClr val="000000">
                      <a:alpha val="48000"/>
                    </a:srgbClr>
                  </a:outerShdw>
                </a:effectLst>
                <a:latin typeface="+mn-lt"/>
              </a:rPr>
            </a:br>
            <a:r>
              <a:rPr lang="en-US" sz="2400" b="1" dirty="0" smtClean="0">
                <a:solidFill>
                  <a:srgbClr val="C00000"/>
                </a:solidFill>
                <a:effectLst/>
                <a:latin typeface="+mn-lt"/>
              </a:rPr>
              <a:t>Pedagogical </a:t>
            </a:r>
            <a:r>
              <a:rPr lang="en-US" sz="2400" b="1" dirty="0" smtClean="0">
                <a:solidFill>
                  <a:srgbClr val="C00000"/>
                </a:solidFill>
                <a:effectLst/>
                <a:latin typeface="+mn-lt"/>
              </a:rPr>
              <a:t>Implications and </a:t>
            </a:r>
            <a:r>
              <a:rPr lang="en-US" sz="2400" b="1" dirty="0" smtClean="0">
                <a:solidFill>
                  <a:srgbClr val="C00000"/>
                </a:solidFill>
                <a:effectLst/>
                <a:latin typeface="+mn-lt"/>
              </a:rPr>
              <a:t>Recommendations</a:t>
            </a:r>
            <a:r>
              <a:rPr lang="en-US" sz="3200" b="1" dirty="0" smtClean="0">
                <a:solidFill>
                  <a:srgbClr val="C00000"/>
                </a:solidFill>
                <a:effectLst/>
              </a:rPr>
              <a:t/>
            </a:r>
            <a:br>
              <a:rPr lang="en-US" sz="3200" b="1" dirty="0" smtClean="0">
                <a:solidFill>
                  <a:srgbClr val="C00000"/>
                </a:solidFill>
                <a:effectLst/>
              </a:rPr>
            </a:br>
            <a:endParaRPr lang="en-US" sz="3200" b="1" dirty="0">
              <a:solidFill>
                <a:srgbClr val="C00000"/>
              </a:solidFill>
              <a:effectLst/>
            </a:endParaRPr>
          </a:p>
        </p:txBody>
      </p:sp>
      <p:sp>
        <p:nvSpPr>
          <p:cNvPr id="3" name="Content Placeholder 2"/>
          <p:cNvSpPr>
            <a:spLocks noGrp="1"/>
          </p:cNvSpPr>
          <p:nvPr>
            <p:ph sz="quarter" idx="1"/>
          </p:nvPr>
        </p:nvSpPr>
        <p:spPr>
          <a:xfrm>
            <a:off x="381000" y="990600"/>
            <a:ext cx="8534400" cy="5562600"/>
          </a:xfrm>
        </p:spPr>
        <p:txBody>
          <a:bodyPr>
            <a:normAutofit fontScale="85000" lnSpcReduction="20000"/>
          </a:bodyPr>
          <a:lstStyle/>
          <a:p>
            <a:r>
              <a:rPr lang="en-US" sz="3600" dirty="0" smtClean="0"/>
              <a:t>1. ER should be integrated in any EFL </a:t>
            </a:r>
            <a:r>
              <a:rPr lang="en-US" sz="3600" dirty="0" smtClean="0"/>
              <a:t>syllabus, done at </a:t>
            </a:r>
            <a:r>
              <a:rPr lang="en-US" sz="3600" dirty="0" smtClean="0"/>
              <a:t>any time and place.</a:t>
            </a:r>
          </a:p>
          <a:p>
            <a:pPr>
              <a:buNone/>
            </a:pPr>
            <a:r>
              <a:rPr lang="en-US" sz="3600" dirty="0" smtClean="0"/>
              <a:t> </a:t>
            </a:r>
          </a:p>
          <a:p>
            <a:r>
              <a:rPr lang="en-US" sz="3600" dirty="0" smtClean="0"/>
              <a:t>2. Reading for pleasure should be a </a:t>
            </a:r>
            <a:r>
              <a:rPr lang="en-US" sz="3600" dirty="0" smtClean="0"/>
              <a:t>habit.</a:t>
            </a:r>
            <a:endParaRPr lang="en-US" sz="3600" dirty="0" smtClean="0"/>
          </a:p>
          <a:p>
            <a:pPr>
              <a:buNone/>
            </a:pPr>
            <a:r>
              <a:rPr lang="en-US" sz="3600" dirty="0" smtClean="0"/>
              <a:t> </a:t>
            </a:r>
          </a:p>
          <a:p>
            <a:r>
              <a:rPr lang="en-US" sz="3600" dirty="0" smtClean="0"/>
              <a:t>3. Teachers have to expose learners to a body of literature and train them to choose the appropriate material.</a:t>
            </a:r>
          </a:p>
          <a:p>
            <a:pPr>
              <a:buNone/>
            </a:pPr>
            <a:endParaRPr lang="en-US" sz="3600" dirty="0" smtClean="0"/>
          </a:p>
          <a:p>
            <a:endParaRPr lang="en-US" sz="3600" dirty="0" smtClean="0"/>
          </a:p>
          <a:p>
            <a:r>
              <a:rPr lang="en-US" sz="3600" dirty="0" smtClean="0"/>
              <a:t>4</a:t>
            </a:r>
            <a:r>
              <a:rPr lang="en-US" sz="3600" dirty="0" smtClean="0"/>
              <a:t>. </a:t>
            </a:r>
            <a:r>
              <a:rPr lang="en-US" sz="3600" dirty="0" smtClean="0"/>
              <a:t>Our main role is to provide </a:t>
            </a:r>
            <a:r>
              <a:rPr lang="en-US" sz="3600" b="1" i="1" dirty="0" smtClean="0"/>
              <a:t>adequate input</a:t>
            </a:r>
            <a:r>
              <a:rPr lang="en-US" sz="3600" dirty="0" smtClean="0"/>
              <a:t> and a positive environment for acquisition to take place.</a:t>
            </a:r>
          </a:p>
          <a:p>
            <a:endParaRPr lang="en-US"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36</a:t>
            </a:fld>
            <a:endParaRPr lang="en-US"/>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990600"/>
            <a:ext cx="8534400" cy="5562600"/>
          </a:xfrm>
        </p:spPr>
        <p:txBody>
          <a:bodyPr>
            <a:normAutofit lnSpcReduction="10000"/>
          </a:bodyPr>
          <a:lstStyle/>
          <a:p>
            <a:pPr>
              <a:buNone/>
            </a:pPr>
            <a:r>
              <a:rPr lang="en-US" dirty="0" smtClean="0"/>
              <a:t>6. </a:t>
            </a:r>
            <a:r>
              <a:rPr lang="en-US" dirty="0" smtClean="0"/>
              <a:t>P</a:t>
            </a:r>
            <a:r>
              <a:rPr lang="en-US" dirty="0" smtClean="0"/>
              <a:t>rovide </a:t>
            </a:r>
            <a:r>
              <a:rPr lang="en-US" dirty="0" smtClean="0"/>
              <a:t>the </a:t>
            </a:r>
            <a:r>
              <a:rPr lang="en-US" dirty="0" smtClean="0"/>
              <a:t>teachers and students </a:t>
            </a:r>
            <a:r>
              <a:rPr lang="en-US" dirty="0" smtClean="0"/>
              <a:t>with quality </a:t>
            </a:r>
            <a:r>
              <a:rPr lang="en-US" dirty="0" smtClean="0"/>
              <a:t>materials.</a:t>
            </a:r>
            <a:endParaRPr lang="en-US" dirty="0" smtClean="0"/>
          </a:p>
          <a:p>
            <a:endParaRPr lang="en-US" dirty="0" smtClean="0"/>
          </a:p>
          <a:p>
            <a:r>
              <a:rPr lang="en-US" dirty="0" smtClean="0"/>
              <a:t> 7. </a:t>
            </a:r>
            <a:r>
              <a:rPr lang="en-US" dirty="0" smtClean="0"/>
              <a:t>H</a:t>
            </a:r>
            <a:r>
              <a:rPr lang="en-US" dirty="0" smtClean="0"/>
              <a:t>ighlight </a:t>
            </a:r>
            <a:r>
              <a:rPr lang="en-US" dirty="0" smtClean="0"/>
              <a:t>the advantages of reading in English and what benefits it offers to the language learners.</a:t>
            </a:r>
          </a:p>
          <a:p>
            <a:pPr>
              <a:buNone/>
            </a:pPr>
            <a:r>
              <a:rPr lang="en-US" dirty="0" smtClean="0"/>
              <a:t> </a:t>
            </a:r>
          </a:p>
          <a:p>
            <a:r>
              <a:rPr lang="en-US" dirty="0" smtClean="0"/>
              <a:t>  8. </a:t>
            </a:r>
            <a:r>
              <a:rPr lang="en-US" dirty="0" smtClean="0"/>
              <a:t>Educators </a:t>
            </a:r>
            <a:r>
              <a:rPr lang="en-US" b="1" dirty="0" smtClean="0"/>
              <a:t>raise the students’ awareness </a:t>
            </a:r>
            <a:r>
              <a:rPr lang="en-US" dirty="0" smtClean="0"/>
              <a:t>about the importance of writing with good quality, good language, and powerful word choice, and encourage them to read others’ writings to give them feedback. </a:t>
            </a:r>
          </a:p>
          <a:p>
            <a:pPr>
              <a:buNone/>
            </a:pPr>
            <a:r>
              <a:rPr lang="en-US" dirty="0" smtClean="0"/>
              <a:t> </a:t>
            </a:r>
          </a:p>
          <a:p>
            <a:r>
              <a:rPr lang="en-US" dirty="0" smtClean="0"/>
              <a:t>  9. Teachers </a:t>
            </a:r>
            <a:r>
              <a:rPr lang="en-US" b="1" dirty="0" smtClean="0"/>
              <a:t>should be trained </a:t>
            </a:r>
            <a:r>
              <a:rPr lang="en-US" dirty="0" smtClean="0"/>
              <a:t>on how to implement and exploit an ER program that caters to all their students’ needs and preferences.</a:t>
            </a:r>
          </a:p>
          <a:p>
            <a:endParaRPr lang="en-US"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37</a:t>
            </a:fld>
            <a:endParaRPr lang="en-US"/>
          </a:p>
        </p:txBody>
      </p:sp>
      <p:sp>
        <p:nvSpPr>
          <p:cNvPr id="5" name="Title 4"/>
          <p:cNvSpPr>
            <a:spLocks noGrp="1"/>
          </p:cNvSpPr>
          <p:nvPr>
            <p:ph type="title"/>
          </p:nvPr>
        </p:nvSpPr>
        <p:spPr>
          <a:xfrm>
            <a:off x="457200" y="274638"/>
            <a:ext cx="7467600" cy="715962"/>
          </a:xfrm>
        </p:spPr>
        <p:txBody>
          <a:bodyPr/>
          <a:lstStyle/>
          <a:p>
            <a:endParaRPr lang="en-US" dirty="0"/>
          </a:p>
        </p:txBody>
      </p:sp>
      <p:sp>
        <p:nvSpPr>
          <p:cNvPr id="6" name="Title 1"/>
          <p:cNvSpPr txBox="1">
            <a:spLocks/>
          </p:cNvSpPr>
          <p:nvPr/>
        </p:nvSpPr>
        <p:spPr>
          <a:xfrm>
            <a:off x="304800" y="457200"/>
            <a:ext cx="8839200" cy="762001"/>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t/>
            </a:r>
            <a:b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br>
            <a: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t/>
            </a:r>
            <a:b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br>
            <a: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t/>
            </a:r>
            <a:b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br>
            <a: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t/>
            </a:r>
            <a:br>
              <a:rPr kumimoji="0" lang="en-US" sz="2400" b="0" i="0" u="none" strike="noStrike" kern="1200" cap="small" spc="0" normalizeH="0" baseline="0" noProof="0" smtClean="0">
                <a:ln>
                  <a:noFill/>
                </a:ln>
                <a:solidFill>
                  <a:schemeClr val="tx2"/>
                </a:solidFill>
                <a:effectLst>
                  <a:glow rad="228600">
                    <a:schemeClr val="accent5">
                      <a:satMod val="175000"/>
                      <a:alpha val="40000"/>
                    </a:schemeClr>
                  </a:glow>
                  <a:outerShdw blurRad="50800" dist="63500" dir="2700000" algn="tl" rotWithShape="0">
                    <a:srgbClr val="000000">
                      <a:alpha val="48000"/>
                    </a:srgbClr>
                  </a:outerShdw>
                </a:effectLst>
                <a:uLnTx/>
                <a:uFillTx/>
                <a:latin typeface="+mn-lt"/>
                <a:ea typeface="+mj-ea"/>
                <a:cs typeface="+mj-cs"/>
              </a:rPr>
            </a:br>
            <a:r>
              <a:rPr kumimoji="0" lang="en-US" sz="2400" b="1" i="0" u="none" strike="noStrike" kern="1200" cap="small" spc="0" normalizeH="0" baseline="0" noProof="0" smtClean="0">
                <a:ln>
                  <a:noFill/>
                </a:ln>
                <a:solidFill>
                  <a:srgbClr val="C00000"/>
                </a:solidFill>
                <a:effectLst/>
                <a:uLnTx/>
                <a:uFillTx/>
                <a:latin typeface="+mn-lt"/>
                <a:ea typeface="+mj-ea"/>
                <a:cs typeface="+mj-cs"/>
              </a:rPr>
              <a:t>Pedagogical Implications and Recommendations</a:t>
            </a:r>
            <a:r>
              <a:rPr kumimoji="0" lang="en-US" sz="3200" b="1" i="0" u="none" strike="noStrike" kern="1200" cap="small" spc="0" normalizeH="0" baseline="0" noProof="0" smtClean="0">
                <a:ln>
                  <a:noFill/>
                </a:ln>
                <a:solidFill>
                  <a:srgbClr val="C00000"/>
                </a:solidFill>
                <a:effectLst/>
                <a:uLnTx/>
                <a:uFillTx/>
                <a:latin typeface="+mj-lt"/>
                <a:ea typeface="+mj-ea"/>
                <a:cs typeface="+mj-cs"/>
              </a:rPr>
              <a:t/>
            </a:r>
            <a:br>
              <a:rPr kumimoji="0" lang="en-US" sz="3200" b="1" i="0" u="none" strike="noStrike" kern="1200" cap="small" spc="0" normalizeH="0" baseline="0" noProof="0" smtClean="0">
                <a:ln>
                  <a:noFill/>
                </a:ln>
                <a:solidFill>
                  <a:srgbClr val="C00000"/>
                </a:solidFill>
                <a:effectLst/>
                <a:uLnTx/>
                <a:uFillTx/>
                <a:latin typeface="+mj-lt"/>
                <a:ea typeface="+mj-ea"/>
                <a:cs typeface="+mj-cs"/>
              </a:rPr>
            </a:br>
            <a:endParaRPr kumimoji="0" lang="en-US" sz="3200" b="1" i="0" u="none" strike="noStrike" kern="1200" cap="small" spc="0" normalizeH="0" baseline="0" noProof="0" dirty="0">
              <a:ln>
                <a:noFill/>
              </a:ln>
              <a:solidFill>
                <a:srgbClr val="C00000"/>
              </a:solidFill>
              <a:effectLst/>
              <a:uLnTx/>
              <a:uFillTx/>
              <a:latin typeface="+mj-lt"/>
              <a:ea typeface="+mj-ea"/>
              <a:cs typeface="+mj-cs"/>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457200" y="1600200"/>
            <a:ext cx="8686800" cy="4873752"/>
          </a:xfrm>
        </p:spPr>
        <p:txBody>
          <a:bodyPr/>
          <a:lstStyle/>
          <a:p>
            <a:pPr>
              <a:buNone/>
            </a:pPr>
            <a:r>
              <a:rPr lang="en-US" sz="4000" b="1" dirty="0" smtClean="0">
                <a:solidFill>
                  <a:srgbClr val="C00000"/>
                </a:solidFill>
              </a:rPr>
              <a:t>  R</a:t>
            </a:r>
            <a:r>
              <a:rPr lang="en-US" sz="4000" dirty="0" smtClean="0">
                <a:solidFill>
                  <a:srgbClr val="C00000"/>
                </a:solidFill>
              </a:rPr>
              <a:t>ead </a:t>
            </a:r>
            <a:r>
              <a:rPr lang="en-US" sz="4000" dirty="0" smtClean="0">
                <a:solidFill>
                  <a:srgbClr val="C00000"/>
                </a:solidFill>
              </a:rPr>
              <a:t>quickly and</a:t>
            </a:r>
            <a:br>
              <a:rPr lang="en-US" sz="4000" dirty="0" smtClean="0">
                <a:solidFill>
                  <a:srgbClr val="C00000"/>
                </a:solidFill>
              </a:rPr>
            </a:br>
            <a:r>
              <a:rPr lang="en-US" sz="4000" b="1" dirty="0" smtClean="0">
                <a:solidFill>
                  <a:srgbClr val="C00000"/>
                </a:solidFill>
              </a:rPr>
              <a:t>E</a:t>
            </a:r>
            <a:r>
              <a:rPr lang="en-US" sz="4000" dirty="0" smtClean="0">
                <a:solidFill>
                  <a:srgbClr val="C00000"/>
                </a:solidFill>
              </a:rPr>
              <a:t>njoyably with</a:t>
            </a:r>
            <a:br>
              <a:rPr lang="en-US" sz="4000" dirty="0" smtClean="0">
                <a:solidFill>
                  <a:srgbClr val="C00000"/>
                </a:solidFill>
              </a:rPr>
            </a:br>
            <a:r>
              <a:rPr lang="en-US" sz="4000" b="1" dirty="0" smtClean="0">
                <a:solidFill>
                  <a:srgbClr val="C00000"/>
                </a:solidFill>
              </a:rPr>
              <a:t>A</a:t>
            </a:r>
            <a:r>
              <a:rPr lang="en-US" sz="4000" dirty="0" smtClean="0">
                <a:solidFill>
                  <a:srgbClr val="C00000"/>
                </a:solidFill>
              </a:rPr>
              <a:t>dequate comprehension so they</a:t>
            </a:r>
            <a:br>
              <a:rPr lang="en-US" sz="4000" dirty="0" smtClean="0">
                <a:solidFill>
                  <a:srgbClr val="C00000"/>
                </a:solidFill>
              </a:rPr>
            </a:br>
            <a:r>
              <a:rPr lang="en-US" sz="4000" b="1" dirty="0" smtClean="0">
                <a:solidFill>
                  <a:srgbClr val="C00000"/>
                </a:solidFill>
              </a:rPr>
              <a:t>D</a:t>
            </a:r>
            <a:r>
              <a:rPr lang="en-US" sz="4000" dirty="0" smtClean="0">
                <a:solidFill>
                  <a:srgbClr val="C00000"/>
                </a:solidFill>
              </a:rPr>
              <a:t>on’t need a </a:t>
            </a:r>
            <a:r>
              <a:rPr lang="en-US" sz="4000" dirty="0" smtClean="0">
                <a:solidFill>
                  <a:srgbClr val="C00000"/>
                </a:solidFill>
              </a:rPr>
              <a:t>dictionary   </a:t>
            </a:r>
            <a:r>
              <a:rPr lang="en-US" dirty="0" smtClean="0"/>
              <a:t>  </a:t>
            </a:r>
            <a:endParaRPr lang="en-US"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38</a:t>
            </a:fld>
            <a:endParaRPr lang="en-US"/>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0" y="1371600"/>
          <a:ext cx="8686800"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lstStyle/>
          <a:p>
            <a:fld id="{2787F262-5480-4924-A525-CE8AB1F77185}" type="slidenum">
              <a:rPr lang="en-US" smtClean="0"/>
              <a:pPr/>
              <a:t>39</a:t>
            </a:fld>
            <a:endParaRPr lang="en-US"/>
          </a:p>
        </p:txBody>
      </p:sp>
      <p:sp>
        <p:nvSpPr>
          <p:cNvPr id="6" name="Title 1"/>
          <p:cNvSpPr>
            <a:spLocks noGrp="1"/>
          </p:cNvSpPr>
          <p:nvPr>
            <p:ph type="title"/>
          </p:nvPr>
        </p:nvSpPr>
        <p:spPr>
          <a:xfrm>
            <a:off x="609600" y="457200"/>
            <a:ext cx="7467600" cy="715962"/>
          </a:xfrm>
        </p:spPr>
        <p:txBody>
          <a:bodyPr/>
          <a:lstStyle/>
          <a:p>
            <a:pPr algn="ctr"/>
            <a:r>
              <a:rPr lang="en-US" b="1" dirty="0" smtClean="0">
                <a:solidFill>
                  <a:srgbClr val="C00000"/>
                </a:solidFill>
              </a:rPr>
              <a:t>Forms of Outcomes</a:t>
            </a:r>
            <a:endParaRPr lang="en-US" b="1" dirty="0">
              <a:solidFill>
                <a:srgbClr val="C00000"/>
              </a:solidFill>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7467600" cy="715962"/>
          </a:xfrm>
        </p:spPr>
        <p:txBody>
          <a:bodyPr>
            <a:normAutofit/>
          </a:bodyPr>
          <a:lstStyle/>
          <a:p>
            <a:r>
              <a:rPr lang="en-US" sz="3600" b="1" dirty="0" smtClean="0">
                <a:solidFill>
                  <a:srgbClr val="C00000"/>
                </a:solidFill>
                <a:latin typeface="Times New Roman" pitchFamily="18" charset="0"/>
                <a:cs typeface="Times New Roman" pitchFamily="18" charset="0"/>
              </a:rPr>
              <a:t>Check Your </a:t>
            </a:r>
            <a:r>
              <a:rPr lang="en-US" sz="3600" b="1" dirty="0" smtClean="0">
                <a:solidFill>
                  <a:srgbClr val="C00000"/>
                </a:solidFill>
                <a:latin typeface="Times New Roman" pitchFamily="18" charset="0"/>
                <a:cs typeface="Times New Roman" pitchFamily="18" charset="0"/>
              </a:rPr>
              <a:t>K</a:t>
            </a:r>
            <a:r>
              <a:rPr lang="en-US" sz="3600" b="1" dirty="0" smtClean="0">
                <a:solidFill>
                  <a:srgbClr val="C00000"/>
                </a:solidFill>
                <a:latin typeface="Times New Roman" pitchFamily="18" charset="0"/>
                <a:cs typeface="Times New Roman" pitchFamily="18" charset="0"/>
              </a:rPr>
              <a:t>nowledge</a:t>
            </a:r>
            <a:endParaRPr lang="en-US" sz="3600" b="1" dirty="0">
              <a:solidFill>
                <a:srgbClr val="C00000"/>
              </a:solidFill>
              <a:latin typeface="Times New Roman" pitchFamily="18" charset="0"/>
              <a:cs typeface="Times New Roman" pitchFamily="18" charset="0"/>
            </a:endParaRPr>
          </a:p>
        </p:txBody>
      </p:sp>
      <p:graphicFrame>
        <p:nvGraphicFramePr>
          <p:cNvPr id="4" name="SmartArt Placeholder 3"/>
          <p:cNvGraphicFramePr>
            <a:graphicFrameLocks noGrp="1"/>
          </p:cNvGraphicFramePr>
          <p:nvPr>
            <p:ph type="dgm" idx="1"/>
          </p:nvPr>
        </p:nvGraphicFramePr>
        <p:xfrm>
          <a:off x="1219200" y="838200"/>
          <a:ext cx="7620000" cy="5691724"/>
        </p:xfrm>
        <a:graphic>
          <a:graphicData uri="http://schemas.openxmlformats.org/drawingml/2006/table">
            <a:tbl>
              <a:tblPr firstRow="1" bandRow="1">
                <a:tableStyleId>{073A0DAA-6AF3-43AB-8588-CEC1D06C72B9}</a:tableStyleId>
              </a:tblPr>
              <a:tblGrid>
                <a:gridCol w="7620000"/>
              </a:tblGrid>
              <a:tr h="415082">
                <a:tc>
                  <a:txBody>
                    <a:bodyPr/>
                    <a:lstStyle/>
                    <a:p>
                      <a:pPr algn="ctr"/>
                      <a:endParaRPr lang="en-US" dirty="0" smtClean="0"/>
                    </a:p>
                    <a:p>
                      <a:pPr algn="ctr"/>
                      <a:r>
                        <a:rPr lang="en-US" dirty="0" smtClean="0"/>
                        <a:t>IS IT</a:t>
                      </a:r>
                      <a:r>
                        <a:rPr lang="en-US" baseline="0" dirty="0" smtClean="0"/>
                        <a:t> </a:t>
                      </a:r>
                      <a:r>
                        <a:rPr lang="en-US" baseline="0" dirty="0" smtClean="0">
                          <a:solidFill>
                            <a:srgbClr val="FF0066"/>
                          </a:solidFill>
                        </a:rPr>
                        <a:t>EXTENSIVE</a:t>
                      </a:r>
                      <a:r>
                        <a:rPr lang="en-US" baseline="0" dirty="0" smtClean="0"/>
                        <a:t> OR </a:t>
                      </a:r>
                      <a:r>
                        <a:rPr lang="en-US" baseline="0" dirty="0" smtClean="0">
                          <a:solidFill>
                            <a:srgbClr val="FFFF00"/>
                          </a:solidFill>
                        </a:rPr>
                        <a:t>INTENSIVE</a:t>
                      </a:r>
                      <a:r>
                        <a:rPr lang="en-US" baseline="0" dirty="0" smtClean="0"/>
                        <a:t>?</a:t>
                      </a:r>
                      <a:endParaRPr lang="en-US" dirty="0"/>
                    </a:p>
                  </a:txBody>
                  <a:tcPr/>
                </a:tc>
              </a:tr>
              <a:tr h="721742">
                <a:tc>
                  <a:txBody>
                    <a:bodyPr/>
                    <a:lstStyle/>
                    <a:p>
                      <a:r>
                        <a:rPr lang="en-US" sz="2400" dirty="0" smtClean="0">
                          <a:latin typeface="Times New Roman" pitchFamily="18" charset="0"/>
                          <a:cs typeface="Times New Roman" pitchFamily="18" charset="0"/>
                        </a:rPr>
                        <a:t>1. R</a:t>
                      </a:r>
                      <a:r>
                        <a:rPr lang="id-ID" sz="2400" dirty="0" smtClean="0">
                          <a:latin typeface="Times New Roman" pitchFamily="18" charset="0"/>
                          <a:cs typeface="Times New Roman" pitchFamily="18" charset="0"/>
                        </a:rPr>
                        <a:t>eading in detail with specific learning aims and tasks </a:t>
                      </a:r>
                      <a:endParaRPr lang="en-US" sz="2400" dirty="0">
                        <a:latin typeface="Times New Roman" pitchFamily="18" charset="0"/>
                        <a:cs typeface="Times New Roman" pitchFamily="18" charset="0"/>
                      </a:endParaRPr>
                    </a:p>
                  </a:txBody>
                  <a:tcPr/>
                </a:tc>
              </a:tr>
              <a:tr h="958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2. </a:t>
                      </a:r>
                      <a:r>
                        <a:rPr lang="en-US" sz="2400" dirty="0" smtClean="0">
                          <a:latin typeface="Times New Roman" pitchFamily="18" charset="0"/>
                          <a:cs typeface="Times New Roman" pitchFamily="18" charset="0"/>
                        </a:rPr>
                        <a:t>Purpose:</a:t>
                      </a:r>
                      <a:r>
                        <a:rPr lang="en-US" sz="2400" baseline="0" dirty="0" smtClean="0">
                          <a:latin typeface="Times New Roman" pitchFamily="18" charset="0"/>
                          <a:cs typeface="Times New Roman" pitchFamily="18" charset="0"/>
                        </a:rPr>
                        <a:t> a</a:t>
                      </a:r>
                      <a:r>
                        <a:rPr lang="id-ID" sz="2400" dirty="0" smtClean="0">
                          <a:latin typeface="Times New Roman" pitchFamily="18" charset="0"/>
                          <a:cs typeface="Times New Roman" pitchFamily="18" charset="0"/>
                        </a:rPr>
                        <a:t> lifelong reading habit</a:t>
                      </a:r>
                      <a:r>
                        <a:rPr lang="en-US" sz="2400" dirty="0" smtClean="0">
                          <a:latin typeface="Times New Roman" pitchFamily="18" charset="0"/>
                          <a:cs typeface="Times New Roman" pitchFamily="18" charset="0"/>
                        </a:rPr>
                        <a:t>,</a:t>
                      </a:r>
                      <a:r>
                        <a:rPr lang="id-ID" sz="2400" dirty="0" smtClean="0">
                          <a:latin typeface="Times New Roman" pitchFamily="18" charset="0"/>
                          <a:cs typeface="Times New Roman" pitchFamily="18" charset="0"/>
                        </a:rPr>
                        <a:t> enjoyment and general reading skills.</a:t>
                      </a:r>
                      <a:endParaRPr lang="en-US" sz="2400" dirty="0" smtClean="0">
                        <a:latin typeface="Times New Roman" pitchFamily="18" charset="0"/>
                        <a:cs typeface="Times New Roman" pitchFamily="18" charset="0"/>
                      </a:endParaRPr>
                    </a:p>
                  </a:txBody>
                  <a:tcPr/>
                </a:tc>
              </a:tr>
              <a:tr h="816946">
                <a:tc>
                  <a:txBody>
                    <a:bodyPr/>
                    <a:lstStyle/>
                    <a:p>
                      <a:r>
                        <a:rPr lang="en-US" sz="2400" dirty="0" smtClean="0">
                          <a:latin typeface="Times New Roman" pitchFamily="18" charset="0"/>
                          <a:cs typeface="Times New Roman" pitchFamily="18" charset="0"/>
                        </a:rPr>
                        <a:t>3. </a:t>
                      </a:r>
                      <a:r>
                        <a:rPr lang="en-US" sz="2400" dirty="0" smtClean="0">
                          <a:latin typeface="Times New Roman" pitchFamily="18" charset="0"/>
                          <a:cs typeface="Times New Roman" pitchFamily="18" charset="0"/>
                        </a:rPr>
                        <a:t>R</a:t>
                      </a:r>
                      <a:r>
                        <a:rPr lang="id-ID" sz="2400" dirty="0" smtClean="0">
                          <a:latin typeface="Times New Roman" pitchFamily="18" charset="0"/>
                          <a:cs typeface="Times New Roman" pitchFamily="18" charset="0"/>
                        </a:rPr>
                        <a:t>apid reading of large quantities of material or longer reading for general understanding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txBody>
                  <a:tcPr/>
                </a:tc>
              </a:tr>
              <a:tr h="1003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4. Purpose: </a:t>
                      </a:r>
                      <a:r>
                        <a:rPr lang="en-US" sz="2400" dirty="0" smtClean="0">
                          <a:latin typeface="Times New Roman" pitchFamily="18" charset="0"/>
                          <a:cs typeface="Times New Roman" pitchFamily="18" charset="0"/>
                        </a:rPr>
                        <a:t>detailed meaning, developing reading skills vocabulary and grammar knowledge</a:t>
                      </a:r>
                      <a:r>
                        <a:rPr lang="id-ID"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txBody>
                  <a:tcPr/>
                </a:tc>
              </a:tr>
              <a:tr h="8169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itchFamily="18" charset="0"/>
                          <a:cs typeface="Times New Roman" pitchFamily="18" charset="0"/>
                        </a:rPr>
                        <a:t>5.  With</a:t>
                      </a:r>
                      <a:r>
                        <a:rPr lang="en-US" sz="2400" baseline="0" dirty="0" smtClean="0">
                          <a:latin typeface="Times New Roman" pitchFamily="18" charset="0"/>
                          <a:cs typeface="Times New Roman" pitchFamily="18" charset="0"/>
                        </a:rPr>
                        <a:t> respect to place and time, it’s </a:t>
                      </a:r>
                      <a:r>
                        <a:rPr lang="en-US" sz="2400" b="1" dirty="0" smtClean="0">
                          <a:solidFill>
                            <a:srgbClr val="C00000"/>
                          </a:solidFill>
                          <a:latin typeface="Times New Roman" pitchFamily="18" charset="0"/>
                          <a:cs typeface="Times New Roman" pitchFamily="18" charset="0"/>
                        </a:rPr>
                        <a:t>OUT</a:t>
                      </a:r>
                      <a:r>
                        <a:rPr lang="en-US" sz="2400" dirty="0" smtClean="0">
                          <a:latin typeface="Times New Roman" pitchFamily="18" charset="0"/>
                          <a:cs typeface="Times New Roman" pitchFamily="18" charset="0"/>
                        </a:rPr>
                        <a:t> of the course.</a:t>
                      </a:r>
                      <a:endParaRPr lang="id-ID"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txBody>
                  <a:tcPr/>
                </a:tc>
              </a:tr>
              <a:tr h="721742">
                <a:tc>
                  <a:txBody>
                    <a:bodyPr/>
                    <a:lstStyle/>
                    <a:p>
                      <a:r>
                        <a:rPr lang="en-US" sz="2400" dirty="0" smtClean="0">
                          <a:latin typeface="Times New Roman" pitchFamily="18" charset="0"/>
                          <a:cs typeface="Times New Roman" pitchFamily="18" charset="0"/>
                        </a:rPr>
                        <a:t>6. </a:t>
                      </a:r>
                      <a:r>
                        <a:rPr lang="en-US" sz="2400" dirty="0" smtClean="0">
                          <a:latin typeface="Times New Roman" pitchFamily="18" charset="0"/>
                          <a:cs typeface="Times New Roman" pitchFamily="18" charset="0"/>
                        </a:rPr>
                        <a:t>With</a:t>
                      </a:r>
                      <a:r>
                        <a:rPr lang="en-US" sz="2400" baseline="0" dirty="0" smtClean="0">
                          <a:latin typeface="Times New Roman" pitchFamily="18" charset="0"/>
                          <a:cs typeface="Times New Roman" pitchFamily="18" charset="0"/>
                        </a:rPr>
                        <a:t> respect to place and time, it’s </a:t>
                      </a:r>
                      <a:r>
                        <a:rPr lang="en-US" sz="2400" b="1" baseline="0" dirty="0" smtClean="0">
                          <a:solidFill>
                            <a:srgbClr val="C00000"/>
                          </a:solidFill>
                          <a:latin typeface="Times New Roman" pitchFamily="18" charset="0"/>
                          <a:cs typeface="Times New Roman" pitchFamily="18" charset="0"/>
                        </a:rPr>
                        <a:t>IN</a:t>
                      </a:r>
                      <a:r>
                        <a:rPr lang="en-US" sz="2400" dirty="0" smtClean="0">
                          <a:latin typeface="Times New Roman" pitchFamily="18" charset="0"/>
                          <a:cs typeface="Times New Roman" pitchFamily="18" charset="0"/>
                        </a:rPr>
                        <a:t> of the course.</a:t>
                      </a:r>
                      <a:endParaRPr lang="en-US" sz="2400" dirty="0">
                        <a:latin typeface="Times New Roman" pitchFamily="18" charset="0"/>
                        <a:cs typeface="Times New Roman" pitchFamily="18" charset="0"/>
                      </a:endParaRPr>
                    </a:p>
                  </a:txBody>
                  <a:tcPr/>
                </a:tc>
              </a:tr>
            </a:tbl>
          </a:graphicData>
        </a:graphic>
      </p:graphicFrame>
      <p:sp>
        <p:nvSpPr>
          <p:cNvPr id="17" name="Slide Number Placeholder 16"/>
          <p:cNvSpPr>
            <a:spLocks noGrp="1"/>
          </p:cNvSpPr>
          <p:nvPr>
            <p:ph type="sldNum" sz="quarter" idx="12"/>
          </p:nvPr>
        </p:nvSpPr>
        <p:spPr/>
        <p:txBody>
          <a:bodyPr/>
          <a:lstStyle/>
          <a:p>
            <a:fld id="{813A374C-D08F-4518-BB95-FEEBD9F2A13F}" type="slidenum">
              <a:rPr lang="en-US" altLang="zh-TW" smtClean="0"/>
              <a:pPr/>
              <a:t>4</a:t>
            </a:fld>
            <a:endParaRPr lang="en-US" altLang="zh-TW"/>
          </a:p>
        </p:txBody>
      </p:sp>
      <p:sp>
        <p:nvSpPr>
          <p:cNvPr id="6" name="Pentagon 5"/>
          <p:cNvSpPr/>
          <p:nvPr/>
        </p:nvSpPr>
        <p:spPr>
          <a:xfrm>
            <a:off x="152400" y="2209800"/>
            <a:ext cx="1143000" cy="685800"/>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ER</a:t>
            </a:r>
            <a:endParaRPr lang="en-US" sz="3200" b="1" dirty="0">
              <a:solidFill>
                <a:schemeClr val="tx1"/>
              </a:solidFill>
            </a:endParaRPr>
          </a:p>
        </p:txBody>
      </p:sp>
      <p:sp>
        <p:nvSpPr>
          <p:cNvPr id="9" name="Pentagon 8"/>
          <p:cNvSpPr/>
          <p:nvPr/>
        </p:nvSpPr>
        <p:spPr>
          <a:xfrm>
            <a:off x="152400" y="1371600"/>
            <a:ext cx="1143000" cy="6858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IR</a:t>
            </a:r>
            <a:endParaRPr lang="en-US" sz="3200" b="1" dirty="0">
              <a:solidFill>
                <a:schemeClr val="tx1"/>
              </a:solidFill>
            </a:endParaRPr>
          </a:p>
        </p:txBody>
      </p:sp>
      <p:sp>
        <p:nvSpPr>
          <p:cNvPr id="13" name="Pentagon 12"/>
          <p:cNvSpPr/>
          <p:nvPr/>
        </p:nvSpPr>
        <p:spPr>
          <a:xfrm>
            <a:off x="152400" y="5867400"/>
            <a:ext cx="1143000" cy="6858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IR</a:t>
            </a:r>
            <a:endParaRPr lang="en-US" sz="3200" b="1" dirty="0">
              <a:solidFill>
                <a:schemeClr val="tx1"/>
              </a:solidFill>
            </a:endParaRPr>
          </a:p>
        </p:txBody>
      </p:sp>
      <p:sp>
        <p:nvSpPr>
          <p:cNvPr id="14" name="Pentagon 13"/>
          <p:cNvSpPr/>
          <p:nvPr/>
        </p:nvSpPr>
        <p:spPr>
          <a:xfrm>
            <a:off x="152400" y="4114800"/>
            <a:ext cx="1143000" cy="6858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IR</a:t>
            </a:r>
            <a:endParaRPr lang="en-US" sz="3200" b="1" dirty="0">
              <a:solidFill>
                <a:schemeClr val="tx1"/>
              </a:solidFill>
            </a:endParaRPr>
          </a:p>
        </p:txBody>
      </p:sp>
      <p:sp>
        <p:nvSpPr>
          <p:cNvPr id="15" name="Pentagon 14"/>
          <p:cNvSpPr/>
          <p:nvPr/>
        </p:nvSpPr>
        <p:spPr>
          <a:xfrm>
            <a:off x="152400" y="3124200"/>
            <a:ext cx="1143000" cy="685800"/>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ER</a:t>
            </a:r>
            <a:endParaRPr lang="en-US" sz="3200" b="1" dirty="0">
              <a:solidFill>
                <a:schemeClr val="tx1"/>
              </a:solidFill>
            </a:endParaRPr>
          </a:p>
        </p:txBody>
      </p:sp>
      <p:sp>
        <p:nvSpPr>
          <p:cNvPr id="16" name="Pentagon 15"/>
          <p:cNvSpPr/>
          <p:nvPr/>
        </p:nvSpPr>
        <p:spPr>
          <a:xfrm>
            <a:off x="152400" y="4953000"/>
            <a:ext cx="1143000" cy="685800"/>
          </a:xfrm>
          <a:prstGeom prst="homePlat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ER</a:t>
            </a:r>
            <a:endParaRPr lang="en-US" sz="3200" b="1" dirty="0">
              <a:solidFill>
                <a:schemeClr val="tx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lide(fromBottom)">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Bottom)">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Bottom)">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lide(fromBottom)">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endParaRPr lang="en-GB" dirty="0">
              <a:uFillTx/>
            </a:endParaRPr>
          </a:p>
        </p:txBody>
      </p:sp>
      <p:sp>
        <p:nvSpPr>
          <p:cNvPr id="5" name="Content Placeholder 4"/>
          <p:cNvSpPr>
            <a:spLocks noGrp="1"/>
          </p:cNvSpPr>
          <p:nvPr>
            <p:ph idx="1"/>
          </p:nvPr>
        </p:nvSpPr>
        <p:spPr>
          <a:xfrm>
            <a:off x="0" y="0"/>
            <a:ext cx="9144000" cy="6993396"/>
          </a:xfrm>
          <a:solidFill>
            <a:schemeClr val="accent1">
              <a:lumMod val="20000"/>
              <a:lumOff val="80000"/>
            </a:schemeClr>
          </a:solidFill>
        </p:spPr>
        <p:txBody>
          <a:bodyPr anchor="t"/>
          <a:lstStyle/>
          <a:p>
            <a:pPr marL="0" indent="0" algn="ctr">
              <a:buNone/>
            </a:pPr>
            <a:endParaRPr lang="en-GB" sz="2800" dirty="0" smtClean="0">
              <a:uFillTx/>
              <a:latin typeface="Arial" panose="020B0604020202020204" pitchFamily="34" charset="0"/>
              <a:cs typeface="Arial" panose="020B0604020202020204" pitchFamily="34" charset="0"/>
            </a:endParaRPr>
          </a:p>
          <a:p>
            <a:pPr marL="0" indent="0" algn="ctr">
              <a:buNone/>
            </a:pPr>
            <a:r>
              <a:rPr lang="en-GB" sz="2800" dirty="0" smtClean="0">
                <a:uFillTx/>
                <a:latin typeface="Arial" panose="020B0604020202020204" pitchFamily="34" charset="0"/>
                <a:cs typeface="Arial" panose="020B0604020202020204" pitchFamily="34" charset="0"/>
              </a:rPr>
              <a:t>  </a:t>
            </a:r>
            <a:r>
              <a:rPr lang="en-GB" sz="2800" dirty="0" smtClean="0">
                <a:uFillTx/>
                <a:latin typeface="Arial" panose="020B0604020202020204" pitchFamily="34" charset="0"/>
                <a:cs typeface="Arial" panose="020B0604020202020204" pitchFamily="34" charset="0"/>
              </a:rPr>
              <a:t>So, can the POWER of READING create BETTER WRITERS?</a:t>
            </a:r>
            <a:endParaRPr lang="en-GB" sz="2800" dirty="0" smtClean="0">
              <a:effectLst>
                <a:outerShdw blurRad="38100" dist="38100" dir="2700000" algn="tl">
                  <a:srgbClr val="000000">
                    <a:alpha val="43137"/>
                  </a:srgbClr>
                </a:outerShdw>
              </a:effectLst>
              <a:uFillTx/>
              <a:latin typeface="Arial" panose="020B0604020202020204" pitchFamily="34" charset="0"/>
              <a:cs typeface="Arial" panose="020B0604020202020204" pitchFamily="34" charset="0"/>
            </a:endParaRPr>
          </a:p>
          <a:p>
            <a:endParaRPr lang="en-GB" sz="1400" dirty="0" smtClean="0">
              <a:uFillTx/>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stretch>
            <a:fillRect/>
          </a:stretch>
        </p:blipFill>
        <p:spPr bwMode="auto">
          <a:xfrm rot="644739">
            <a:off x="5126877" y="2454362"/>
            <a:ext cx="3746694" cy="325320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noChangeArrowheads="1"/>
          </p:cNvPicPr>
          <p:nvPr/>
        </p:nvPicPr>
        <p:blipFill>
          <a:blip r:embed="rId4"/>
          <a:stretch>
            <a:fillRect/>
          </a:stretch>
        </p:blipFill>
        <p:spPr bwMode="auto">
          <a:xfrm rot="21171245">
            <a:off x="544454" y="2625756"/>
            <a:ext cx="3658248" cy="33726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Documents and Settings\silvana.richardson\Local Settings\Temporary Internet Files\Content.IE5\OJYLIHO3\MC900432586[1].PNG"/>
          <p:cNvPicPr>
            <a:picLocks noChangeAspect="1" noChangeArrowheads="1"/>
          </p:cNvPicPr>
          <p:nvPr/>
        </p:nvPicPr>
        <p:blipFill>
          <a:blip r:embed="rId5"/>
          <a:srcRect/>
          <a:stretch>
            <a:fillRect/>
          </a:stretch>
        </p:blipFill>
        <p:spPr bwMode="auto">
          <a:xfrm rot="769159">
            <a:off x="8417103" y="2197151"/>
            <a:ext cx="654459" cy="726470"/>
          </a:xfrm>
          <a:prstGeom prst="rect">
            <a:avLst/>
          </a:prstGeom>
          <a:ln>
            <a:noFill/>
          </a:ln>
          <a:effectLst>
            <a:outerShdw blurRad="292100" dist="139700" dir="2700000" algn="tl" rotWithShape="0">
              <a:srgbClr val="333333">
                <a:alpha val="65000"/>
              </a:srgbClr>
            </a:outerShdw>
          </a:effectLst>
        </p:spPr>
      </p:pic>
      <p:pic>
        <p:nvPicPr>
          <p:cNvPr id="9" name="Picture 2" descr="C:\Documents and Settings\silvana.richardson\Local Settings\Temporary Internet Files\Content.IE5\OJYLIHO3\MC900432586[1].PNG"/>
          <p:cNvPicPr>
            <a:picLocks noChangeAspect="1" noChangeArrowheads="1"/>
          </p:cNvPicPr>
          <p:nvPr/>
        </p:nvPicPr>
        <p:blipFill>
          <a:blip r:embed="rId5"/>
          <a:srcRect/>
          <a:stretch>
            <a:fillRect/>
          </a:stretch>
        </p:blipFill>
        <p:spPr bwMode="auto">
          <a:xfrm rot="17442123">
            <a:off x="90271" y="2408740"/>
            <a:ext cx="757742" cy="716692"/>
          </a:xfrm>
          <a:prstGeom prst="rect">
            <a:avLst/>
          </a:prstGeom>
          <a:ln>
            <a:noFill/>
          </a:ln>
          <a:effectLst>
            <a:outerShdw blurRad="292100" dist="139700" dir="2700000" algn="tl" rotWithShape="0">
              <a:srgbClr val="333333">
                <a:alpha val="65000"/>
              </a:srgbClr>
            </a:outerShdw>
          </a:effectLst>
        </p:spPr>
      </p:pic>
      <p:sp>
        <p:nvSpPr>
          <p:cNvPr id="11" name="Striped Right Arrow 10"/>
          <p:cNvSpPr/>
          <p:nvPr/>
        </p:nvSpPr>
        <p:spPr>
          <a:xfrm>
            <a:off x="3962400" y="2667000"/>
            <a:ext cx="1295400" cy="533400"/>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descr="Reading-quote-by-Dr.-Seuss-e1400604477601.jpg"/>
          <p:cNvPicPr>
            <a:picLocks noGrp="1" noChangeAspect="1"/>
          </p:cNvPicPr>
          <p:nvPr>
            <p:ph idx="1"/>
          </p:nvPr>
        </p:nvPicPr>
        <p:blipFill>
          <a:blip r:embed="rId2"/>
          <a:stretch>
            <a:fillRect/>
          </a:stretch>
        </p:blipFill>
        <p:spPr>
          <a:xfrm>
            <a:off x="0" y="0"/>
            <a:ext cx="9144000" cy="6858000"/>
          </a:xfrm>
        </p:spPr>
      </p:pic>
      <p:pic>
        <p:nvPicPr>
          <p:cNvPr id="5" name="Picture 2" descr="C:\Documents and Settings\silvana.richardson\Local Settings\Temporary Internet Files\Content.IE5\OJYLIHO3\MC900432586[1].PNG"/>
          <p:cNvPicPr>
            <a:picLocks noChangeAspect="1" noChangeArrowheads="1"/>
          </p:cNvPicPr>
          <p:nvPr/>
        </p:nvPicPr>
        <p:blipFill>
          <a:blip r:embed="rId3"/>
          <a:srcRect/>
          <a:stretch>
            <a:fillRect/>
          </a:stretch>
        </p:blipFill>
        <p:spPr bwMode="auto">
          <a:xfrm rot="17700111">
            <a:off x="410125" y="94363"/>
            <a:ext cx="599673" cy="614451"/>
          </a:xfrm>
          <a:prstGeom prst="rect">
            <a:avLst/>
          </a:prstGeom>
          <a:ln>
            <a:noFill/>
          </a:ln>
          <a:effectLst>
            <a:outerShdw blurRad="292100" dist="139700" dir="2700000" algn="tl" rotWithShape="0">
              <a:srgbClr val="333333">
                <a:alpha val="65000"/>
              </a:srgbClr>
            </a:outerShdw>
          </a:effectLst>
        </p:spPr>
      </p:pic>
      <p:pic>
        <p:nvPicPr>
          <p:cNvPr id="6" name="Picture 2" descr="C:\Documents and Settings\silvana.richardson\Local Settings\Temporary Internet Files\Content.IE5\OJYLIHO3\MC900432586[1].PNG"/>
          <p:cNvPicPr>
            <a:picLocks noChangeAspect="1" noChangeArrowheads="1"/>
          </p:cNvPicPr>
          <p:nvPr/>
        </p:nvPicPr>
        <p:blipFill>
          <a:blip r:embed="rId3"/>
          <a:srcRect/>
          <a:stretch>
            <a:fillRect/>
          </a:stretch>
        </p:blipFill>
        <p:spPr bwMode="auto">
          <a:xfrm rot="581670">
            <a:off x="7953925" y="322962"/>
            <a:ext cx="599673" cy="61445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C:\Users\User\Documents\Mobile Technology Stuff\Thank word cloudYou.jpg"/>
          <p:cNvPicPr>
            <a:picLocks noGrp="1" noChangeAspect="1" noChangeArrowheads="1"/>
          </p:cNvPicPr>
          <p:nvPr>
            <p:ph sz="quarter" idx="1"/>
          </p:nvPr>
        </p:nvPicPr>
        <p:blipFill>
          <a:blip r:embed="rId2"/>
          <a:srcRect/>
          <a:stretch>
            <a:fillRect/>
          </a:stretch>
        </p:blipFill>
        <p:spPr bwMode="auto">
          <a:xfrm rot="5400000">
            <a:off x="1193508" y="-254290"/>
            <a:ext cx="6248402" cy="7518981"/>
          </a:xfrm>
          <a:prstGeom prst="rect">
            <a:avLst/>
          </a:prstGeom>
          <a:noFill/>
        </p:spPr>
      </p:pic>
      <p:sp>
        <p:nvSpPr>
          <p:cNvPr id="4" name="Slide Number Placeholder 3"/>
          <p:cNvSpPr>
            <a:spLocks noGrp="1"/>
          </p:cNvSpPr>
          <p:nvPr>
            <p:ph type="sldNum" sz="quarter" idx="4294967295"/>
          </p:nvPr>
        </p:nvSpPr>
        <p:spPr>
          <a:xfrm>
            <a:off x="8129588" y="5734050"/>
            <a:ext cx="609600" cy="520700"/>
          </a:xfrm>
          <a:prstGeom prst="rect">
            <a:avLst/>
          </a:prstGeom>
        </p:spPr>
        <p:txBody>
          <a:bodyPr/>
          <a:lstStyle/>
          <a:p>
            <a:pPr>
              <a:defRPr/>
            </a:pPr>
            <a:fld id="{7048F0C6-2070-4406-A43F-7D0747DFF62F}" type="slidenum">
              <a:rPr lang="en-US" smtClean="0"/>
              <a:pPr>
                <a:defRPr/>
              </a:pPr>
              <a:t>42</a:t>
            </a:fld>
            <a:endParaRPr lang="en-US" dirty="0"/>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defRPr/>
            </a:pPr>
            <a:endParaRPr lang="en-US" smtClean="0"/>
          </a:p>
        </p:txBody>
      </p:sp>
      <p:pic>
        <p:nvPicPr>
          <p:cNvPr id="44036" name="Picture 4" descr="C:\Users\User\Documents\Mobile Technology Stuff\any questions 1.jpeg"/>
          <p:cNvPicPr>
            <a:picLocks noGrp="1" noChangeAspect="1" noChangeArrowheads="1"/>
          </p:cNvPicPr>
          <p:nvPr>
            <p:ph sz="quarter" idx="1"/>
          </p:nvPr>
        </p:nvPicPr>
        <p:blipFill>
          <a:blip r:embed="rId2"/>
          <a:srcRect/>
          <a:stretch>
            <a:fillRect/>
          </a:stretch>
        </p:blipFill>
        <p:spPr bwMode="auto">
          <a:xfrm>
            <a:off x="1981200" y="0"/>
            <a:ext cx="5105399" cy="6685258"/>
          </a:xfrm>
          <a:prstGeom prst="rect">
            <a:avLst/>
          </a:prstGeom>
          <a:noFill/>
        </p:spPr>
      </p:pic>
      <p:sp>
        <p:nvSpPr>
          <p:cNvPr id="5" name="Slide Number Placeholder 4"/>
          <p:cNvSpPr>
            <a:spLocks noGrp="1"/>
          </p:cNvSpPr>
          <p:nvPr>
            <p:ph type="sldNum" sz="quarter" idx="4294967295"/>
          </p:nvPr>
        </p:nvSpPr>
        <p:spPr>
          <a:xfrm>
            <a:off x="8129588" y="5734050"/>
            <a:ext cx="609600" cy="520700"/>
          </a:xfrm>
          <a:prstGeom prst="rect">
            <a:avLst/>
          </a:prstGeom>
        </p:spPr>
        <p:txBody>
          <a:bodyPr/>
          <a:lstStyle/>
          <a:p>
            <a:pPr>
              <a:defRPr/>
            </a:pPr>
            <a:fld id="{7048F0C6-2070-4406-A43F-7D0747DFF62F}" type="slidenum">
              <a:rPr lang="en-US" smtClean="0"/>
              <a:pPr>
                <a:defRPr/>
              </a:pPr>
              <a:t>43</a:t>
            </a:fld>
            <a:endParaRPr lang="en-US" dirty="0"/>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5778" name="Picture 2" descr="C:\Users\User\Documents\Mobile Technology Stuff\email thumb.png"/>
          <p:cNvPicPr>
            <a:picLocks noGrp="1" noChangeAspect="1" noChangeArrowheads="1"/>
          </p:cNvPicPr>
          <p:nvPr>
            <p:ph sz="quarter" idx="1"/>
          </p:nvPr>
        </p:nvPicPr>
        <p:blipFill>
          <a:blip r:embed="rId2" cstate="print"/>
          <a:srcRect/>
          <a:stretch>
            <a:fillRect/>
          </a:stretch>
        </p:blipFill>
        <p:spPr bwMode="auto">
          <a:xfrm>
            <a:off x="793892" y="2819400"/>
            <a:ext cx="1339708" cy="944427"/>
          </a:xfrm>
          <a:prstGeom prst="rect">
            <a:avLst/>
          </a:prstGeom>
          <a:noFill/>
        </p:spPr>
      </p:pic>
      <p:pic>
        <p:nvPicPr>
          <p:cNvPr id="75779" name="Picture 3" descr="C:\Users\User\Documents\Mobile Technology Stuff\twitter zes.png"/>
          <p:cNvPicPr>
            <a:picLocks noChangeAspect="1" noChangeArrowheads="1"/>
          </p:cNvPicPr>
          <p:nvPr/>
        </p:nvPicPr>
        <p:blipFill>
          <a:blip r:embed="rId3" cstate="print"/>
          <a:srcRect/>
          <a:stretch>
            <a:fillRect/>
          </a:stretch>
        </p:blipFill>
        <p:spPr bwMode="auto">
          <a:xfrm>
            <a:off x="914400" y="3962400"/>
            <a:ext cx="1447800" cy="1447800"/>
          </a:xfrm>
          <a:prstGeom prst="rect">
            <a:avLst/>
          </a:prstGeom>
          <a:noFill/>
        </p:spPr>
      </p:pic>
      <p:pic>
        <p:nvPicPr>
          <p:cNvPr id="75780" name="Picture 4" descr="C:\Users\User\Documents\Mobile Technology Stuff\contact us.mouse1__1.jpg"/>
          <p:cNvPicPr>
            <a:picLocks noChangeAspect="1" noChangeArrowheads="1"/>
          </p:cNvPicPr>
          <p:nvPr/>
        </p:nvPicPr>
        <p:blipFill>
          <a:blip r:embed="rId4"/>
          <a:srcRect/>
          <a:stretch>
            <a:fillRect/>
          </a:stretch>
        </p:blipFill>
        <p:spPr bwMode="auto">
          <a:xfrm>
            <a:off x="2743200" y="381000"/>
            <a:ext cx="3429000" cy="2286000"/>
          </a:xfrm>
          <a:prstGeom prst="rect">
            <a:avLst/>
          </a:prstGeom>
          <a:noFill/>
        </p:spPr>
      </p:pic>
      <p:sp>
        <p:nvSpPr>
          <p:cNvPr id="7" name="TextBox 6"/>
          <p:cNvSpPr txBox="1"/>
          <p:nvPr/>
        </p:nvSpPr>
        <p:spPr>
          <a:xfrm>
            <a:off x="2438400" y="2895600"/>
            <a:ext cx="6019800" cy="2339102"/>
          </a:xfrm>
          <a:prstGeom prst="rect">
            <a:avLst/>
          </a:prstGeom>
          <a:noFill/>
        </p:spPr>
        <p:txBody>
          <a:bodyPr wrap="square" rtlCol="0">
            <a:spAutoFit/>
          </a:bodyPr>
          <a:lstStyle/>
          <a:p>
            <a:r>
              <a:rPr lang="en-US" sz="3200" b="1" dirty="0" smtClean="0">
                <a:solidFill>
                  <a:srgbClr val="7030A0"/>
                </a:solidFill>
              </a:rPr>
              <a:t>Hanaa.jaber@mu.edu.lb</a:t>
            </a:r>
            <a:endParaRPr lang="en-US" sz="3200" b="1" dirty="0" smtClean="0">
              <a:solidFill>
                <a:srgbClr val="7030A0"/>
              </a:solidFill>
            </a:endParaRPr>
          </a:p>
          <a:p>
            <a:endParaRPr lang="en-US" sz="3200" b="1" dirty="0">
              <a:solidFill>
                <a:srgbClr val="7030A0"/>
              </a:solidFill>
            </a:endParaRPr>
          </a:p>
          <a:p>
            <a:endParaRPr lang="en-US" sz="3200" b="1" dirty="0" smtClean="0">
              <a:solidFill>
                <a:srgbClr val="7030A0"/>
              </a:solidFill>
            </a:endParaRPr>
          </a:p>
          <a:p>
            <a:r>
              <a:rPr lang="en-US" sz="3200" b="1" dirty="0" smtClean="0">
                <a:solidFill>
                  <a:srgbClr val="7030A0"/>
                </a:solidFill>
              </a:rPr>
              <a:t>@HanaaJaber2013</a:t>
            </a:r>
            <a:endParaRPr lang="en-US" b="1" dirty="0" smtClean="0">
              <a:solidFill>
                <a:srgbClr val="7030A0"/>
              </a:solidFill>
            </a:endParaRPr>
          </a:p>
          <a:p>
            <a:endParaRPr lang="en-US" dirty="0"/>
          </a:p>
        </p:txBody>
      </p:sp>
      <p:sp>
        <p:nvSpPr>
          <p:cNvPr id="9" name="Slide Number Placeholder 8"/>
          <p:cNvSpPr>
            <a:spLocks noGrp="1"/>
          </p:cNvSpPr>
          <p:nvPr>
            <p:ph type="sldNum" sz="quarter" idx="4294967295"/>
          </p:nvPr>
        </p:nvSpPr>
        <p:spPr>
          <a:xfrm>
            <a:off x="8129588" y="5734050"/>
            <a:ext cx="609600" cy="520700"/>
          </a:xfrm>
          <a:prstGeom prst="rect">
            <a:avLst/>
          </a:prstGeom>
        </p:spPr>
        <p:txBody>
          <a:bodyPr/>
          <a:lstStyle/>
          <a:p>
            <a:pPr>
              <a:defRPr/>
            </a:pPr>
            <a:fld id="{7048F0C6-2070-4406-A43F-7D0747DFF62F}" type="slidenum">
              <a:rPr lang="en-US" smtClean="0"/>
              <a:pPr>
                <a:defRPr/>
              </a:pPr>
              <a:t>44</a:t>
            </a:fld>
            <a:endParaRPr lang="en-US"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SmartArt Placeholder 4"/>
          <p:cNvGraphicFramePr>
            <a:graphicFrameLocks noGrp="1"/>
          </p:cNvGraphicFramePr>
          <p:nvPr>
            <p:ph type="dgm" idx="1"/>
          </p:nvPr>
        </p:nvGraphicFramePr>
        <p:xfrm>
          <a:off x="457200" y="381000"/>
          <a:ext cx="8229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13A374C-D08F-4518-BB95-FEEBD9F2A13F}" type="slidenum">
              <a:rPr lang="en-US" altLang="zh-TW" smtClean="0"/>
              <a:pPr/>
              <a:t>5</a:t>
            </a:fld>
            <a:endParaRPr lang="en-US" altLang="zh-TW"/>
          </a:p>
        </p:txBody>
      </p:sp>
      <p:sp>
        <p:nvSpPr>
          <p:cNvPr id="6" name="Rectangular Callout 5"/>
          <p:cNvSpPr/>
          <p:nvPr/>
        </p:nvSpPr>
        <p:spPr>
          <a:xfrm>
            <a:off x="457200" y="228600"/>
            <a:ext cx="1447800" cy="685800"/>
          </a:xfrm>
          <a:prstGeom prst="wedgeRectCallout">
            <a:avLst>
              <a:gd name="adj1" fmla="val -5553"/>
              <a:gd name="adj2" fmla="val 8185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ER</a:t>
            </a:r>
            <a:endParaRPr lang="en-US" sz="2800" b="1" dirty="0"/>
          </a:p>
        </p:txBody>
      </p:sp>
      <p:sp>
        <p:nvSpPr>
          <p:cNvPr id="7" name="Rectangular Callout 6"/>
          <p:cNvSpPr/>
          <p:nvPr/>
        </p:nvSpPr>
        <p:spPr>
          <a:xfrm>
            <a:off x="5791200" y="228600"/>
            <a:ext cx="1447800" cy="685800"/>
          </a:xfrm>
          <a:prstGeom prst="wedgeRectCallout">
            <a:avLst>
              <a:gd name="adj1" fmla="val -5553"/>
              <a:gd name="adj2" fmla="val 8185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I</a:t>
            </a:r>
            <a:r>
              <a:rPr lang="en-US" sz="2800" b="1" dirty="0" smtClean="0"/>
              <a:t>R</a:t>
            </a:r>
            <a:endParaRPr lang="en-US" sz="2800" b="1"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152401"/>
            <a:ext cx="7765321" cy="685799"/>
          </a:xfrm>
        </p:spPr>
        <p:txBody>
          <a:bodyPr>
            <a:normAutofit/>
          </a:bodyPr>
          <a:lstStyle/>
          <a:p>
            <a:r>
              <a:rPr lang="en-US" dirty="0" smtClean="0">
                <a:effectLst>
                  <a:glow rad="228600">
                    <a:schemeClr val="accent3">
                      <a:satMod val="175000"/>
                      <a:alpha val="40000"/>
                    </a:schemeClr>
                  </a:glow>
                  <a:outerShdw blurRad="50800" dist="63500" dir="2700000" algn="tl" rotWithShape="0">
                    <a:srgbClr val="000000">
                      <a:alpha val="48000"/>
                    </a:srgbClr>
                  </a:outerShdw>
                </a:effectLst>
                <a:latin typeface="+mn-lt"/>
              </a:rPr>
              <a:t>What is Extensive reading</a:t>
            </a:r>
            <a:endParaRPr lang="en-US" dirty="0">
              <a:latin typeface="+mn-lt"/>
            </a:endParaRPr>
          </a:p>
        </p:txBody>
      </p:sp>
      <p:sp>
        <p:nvSpPr>
          <p:cNvPr id="3" name="Content Placeholder 2"/>
          <p:cNvSpPr>
            <a:spLocks noGrp="1"/>
          </p:cNvSpPr>
          <p:nvPr>
            <p:ph sz="quarter" idx="1"/>
          </p:nvPr>
        </p:nvSpPr>
        <p:spPr>
          <a:xfrm>
            <a:off x="533400" y="914400"/>
            <a:ext cx="8077200" cy="5638800"/>
          </a:xfrm>
        </p:spPr>
        <p:txBody>
          <a:bodyPr>
            <a:normAutofit/>
          </a:bodyPr>
          <a:lstStyle/>
          <a:p>
            <a:pPr algn="just"/>
            <a:r>
              <a:rPr lang="en-US" sz="2800" dirty="0" smtClean="0"/>
              <a:t>Extensive reading is defined by many scholars and researchers as reading large amounts of texts fluently and for meaning, and students mainly do it outside of the classroom for their own pleasure and enjoyment, at their own pace and level, and, most importantly, they choose the reading material that interests </a:t>
            </a:r>
            <a:r>
              <a:rPr lang="en-US" sz="2800" dirty="0" smtClean="0"/>
              <a:t>them. </a:t>
            </a:r>
            <a:endParaRPr lang="en-US" sz="2800" dirty="0"/>
          </a:p>
        </p:txBody>
      </p:sp>
      <p:sp>
        <p:nvSpPr>
          <p:cNvPr id="4" name="Slide Number Placeholder 3"/>
          <p:cNvSpPr>
            <a:spLocks noGrp="1"/>
          </p:cNvSpPr>
          <p:nvPr>
            <p:ph type="sldNum" sz="quarter" idx="15"/>
          </p:nvPr>
        </p:nvSpPr>
        <p:spPr/>
        <p:txBody>
          <a:bodyPr/>
          <a:lstStyle/>
          <a:p>
            <a:fld id="{2787F262-5480-4924-A525-CE8AB1F77185}" type="slidenum">
              <a:rPr lang="en-US" smtClean="0"/>
              <a:pPr/>
              <a:t>6</a:t>
            </a:fld>
            <a:endParaRPr lang="en-US"/>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1"/>
            <a:ext cx="7764867" cy="609599"/>
          </a:xfrm>
        </p:spPr>
        <p:txBody>
          <a:bodyPr/>
          <a:lstStyle/>
          <a:p>
            <a:r>
              <a:rPr lang="en-US" sz="3200" b="1" dirty="0" smtClean="0">
                <a:solidFill>
                  <a:srgbClr val="C00000"/>
                </a:solidFill>
                <a:effectLst>
                  <a:glow rad="139700">
                    <a:schemeClr val="accent3">
                      <a:satMod val="175000"/>
                      <a:alpha val="40000"/>
                    </a:schemeClr>
                  </a:glow>
                  <a:outerShdw blurRad="50800" dist="63500" dir="2700000" algn="tl" rotWithShape="0">
                    <a:srgbClr val="000000">
                      <a:alpha val="48000"/>
                    </a:srgbClr>
                  </a:outerShdw>
                </a:effectLst>
                <a:latin typeface="+mn-lt"/>
              </a:rPr>
              <a:t>the Common problem</a:t>
            </a:r>
            <a:endParaRPr lang="en-US" b="1" dirty="0">
              <a:solidFill>
                <a:srgbClr val="C00000"/>
              </a:solidFill>
              <a:latin typeface="+mn-lt"/>
            </a:endParaRPr>
          </a:p>
        </p:txBody>
      </p:sp>
      <p:graphicFrame>
        <p:nvGraphicFramePr>
          <p:cNvPr id="6" name="Content Placeholder 5"/>
          <p:cNvGraphicFramePr>
            <a:graphicFrameLocks noGrp="1"/>
          </p:cNvGraphicFramePr>
          <p:nvPr>
            <p:ph sz="quarter" idx="1"/>
          </p:nvPr>
        </p:nvGraphicFramePr>
        <p:xfrm>
          <a:off x="228600" y="1905000"/>
          <a:ext cx="8305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5"/>
          </p:nvPr>
        </p:nvSpPr>
        <p:spPr/>
        <p:txBody>
          <a:bodyPr/>
          <a:lstStyle/>
          <a:p>
            <a:fld id="{2787F262-5480-4924-A525-CE8AB1F77185}" type="slidenum">
              <a:rPr lang="en-US" smtClean="0"/>
              <a:pPr/>
              <a:t>7</a:t>
            </a:fld>
            <a:endParaRPr lang="en-US"/>
          </a:p>
        </p:txBody>
      </p:sp>
      <p:sp>
        <p:nvSpPr>
          <p:cNvPr id="7" name="Rectangle 6"/>
          <p:cNvSpPr/>
          <p:nvPr/>
        </p:nvSpPr>
        <p:spPr>
          <a:xfrm>
            <a:off x="457200" y="838200"/>
            <a:ext cx="8153400" cy="923330"/>
          </a:xfrm>
          <a:prstGeom prst="rect">
            <a:avLst/>
          </a:prstGeom>
        </p:spPr>
        <p:txBody>
          <a:bodyPr wrap="square">
            <a:spAutoFit/>
          </a:bodyPr>
          <a:lstStyle/>
          <a:p>
            <a:r>
              <a:rPr lang="en-US" b="1" dirty="0" smtClean="0"/>
              <a:t>R</a:t>
            </a:r>
            <a:r>
              <a:rPr lang="en-US" b="1" dirty="0" smtClean="0"/>
              <a:t>eading </a:t>
            </a:r>
            <a:r>
              <a:rPr lang="en-US" b="1" dirty="0" smtClean="0"/>
              <a:t>with understanding  and writing have been challenging tasks for many EFL students, especially for low achievers in heterogeneous classrooms</a:t>
            </a:r>
            <a:r>
              <a:rPr lang="en-US" sz="1400" b="1" dirty="0" smtClean="0"/>
              <a:t>. </a:t>
            </a:r>
            <a:endParaRPr lang="en-US" b="1" dirty="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239000" cy="670560"/>
          </a:xfrm>
        </p:spPr>
        <p:txBody>
          <a:bodyPr>
            <a:noAutofit/>
          </a:bodyPr>
          <a:lstStyle/>
          <a:p>
            <a:r>
              <a:rPr lang="en-US" sz="4000" b="1" dirty="0" smtClean="0">
                <a:ln>
                  <a:solidFill>
                    <a:schemeClr val="tx1"/>
                  </a:solidFill>
                </a:ln>
                <a:solidFill>
                  <a:srgbClr val="C00000"/>
                </a:solidFill>
                <a:effectLst>
                  <a:outerShdw blurRad="50800" dist="63500" dir="2700000" algn="tl" rotWithShape="0">
                    <a:srgbClr val="000000">
                      <a:alpha val="48000"/>
                    </a:srgbClr>
                  </a:outerShdw>
                  <a:reflection blurRad="6350" stA="60000" endA="900" endPos="58000" dir="5400000" sy="-100000" algn="bl" rotWithShape="0"/>
                </a:effectLst>
                <a:latin typeface="Times New Roman" pitchFamily="18" charset="0"/>
                <a:cs typeface="Times New Roman" pitchFamily="18" charset="0"/>
              </a:rPr>
              <a:t>Writing Problems</a:t>
            </a:r>
            <a:endParaRPr lang="en-US" sz="4000" b="1" dirty="0">
              <a:ln>
                <a:solidFill>
                  <a:schemeClr val="tx1"/>
                </a:solidFill>
              </a:ln>
              <a:solidFill>
                <a:srgbClr val="C00000"/>
              </a:solidFill>
              <a:effectLst>
                <a:outerShdw blurRad="50800" dist="63500" dir="2700000" algn="tl" rotWithShape="0">
                  <a:srgbClr val="000000">
                    <a:alpha val="48000"/>
                  </a:srgbClr>
                </a:outerShdw>
                <a:reflection blurRad="6350" stA="60000" endA="900" endPos="58000" dir="5400000" sy="-100000" algn="bl" rotWithShape="0"/>
              </a:effectLst>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nvPr>
        </p:nvGraphicFramePr>
        <p:xfrm>
          <a:off x="228600" y="1143000"/>
          <a:ext cx="8458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5"/>
          </p:nvPr>
        </p:nvSpPr>
        <p:spPr/>
        <p:txBody>
          <a:bodyPr/>
          <a:lstStyle/>
          <a:p>
            <a:fld id="{2787F262-5480-4924-A525-CE8AB1F77185}" type="slidenum">
              <a:rPr lang="en-US" smtClean="0"/>
              <a:pPr/>
              <a:t>8</a:t>
            </a:fld>
            <a:endParaRPr 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ChangeArrowheads="1"/>
          </p:cNvSpPr>
          <p:nvPr/>
        </p:nvSpPr>
        <p:spPr bwMode="auto">
          <a:xfrm rot="20881103">
            <a:off x="152400" y="1447800"/>
            <a:ext cx="4724400" cy="4392612"/>
          </a:xfrm>
          <a:prstGeom prst="wedgeRoundRectCallout">
            <a:avLst>
              <a:gd name="adj1" fmla="val 42786"/>
              <a:gd name="adj2" fmla="val 59287"/>
              <a:gd name="adj3" fmla="val 16667"/>
            </a:avLst>
          </a:prstGeom>
          <a:ln>
            <a:headEnd/>
            <a:tailEnd/>
          </a:ln>
        </p:spPr>
        <p:style>
          <a:lnRef idx="3">
            <a:schemeClr val="lt1"/>
          </a:lnRef>
          <a:fillRef idx="1">
            <a:schemeClr val="dk1"/>
          </a:fillRef>
          <a:effectRef idx="1">
            <a:schemeClr val="dk1"/>
          </a:effectRef>
          <a:fontRef idx="minor">
            <a:schemeClr val="lt1"/>
          </a:fontRef>
        </p:style>
        <p:txBody>
          <a:bodyPr wrap="none" anchor="t"/>
          <a:lstStyle/>
          <a:p>
            <a:pPr algn="just"/>
            <a:r>
              <a:rPr lang="en-US" altLang="zh-TW" sz="2800" dirty="0" smtClean="0">
                <a:solidFill>
                  <a:schemeClr val="bg1"/>
                </a:solidFill>
                <a:latin typeface="Times New Roman" pitchFamily="18" charset="0"/>
                <a:cs typeface="Times New Roman" pitchFamily="18" charset="0"/>
              </a:rPr>
              <a:t>When </a:t>
            </a:r>
            <a:r>
              <a:rPr lang="en-US" altLang="zh-TW" sz="2800" dirty="0" smtClean="0">
                <a:solidFill>
                  <a:schemeClr val="bg1"/>
                </a:solidFill>
                <a:latin typeface="Times New Roman" pitchFamily="18" charset="0"/>
                <a:cs typeface="Times New Roman" pitchFamily="18" charset="0"/>
              </a:rPr>
              <a:t>foreign </a:t>
            </a:r>
            <a:r>
              <a:rPr lang="en-US" altLang="zh-TW" sz="2800" dirty="0" smtClean="0">
                <a:solidFill>
                  <a:schemeClr val="bg1"/>
                </a:solidFill>
                <a:latin typeface="Times New Roman" pitchFamily="18" charset="0"/>
                <a:cs typeface="Times New Roman" pitchFamily="18" charset="0"/>
              </a:rPr>
              <a:t>language</a:t>
            </a:r>
          </a:p>
          <a:p>
            <a:pPr algn="just"/>
            <a:r>
              <a:rPr lang="en-US" altLang="zh-TW" sz="2800" dirty="0" smtClean="0">
                <a:solidFill>
                  <a:schemeClr val="bg1"/>
                </a:solidFill>
                <a:latin typeface="Times New Roman" pitchFamily="18" charset="0"/>
                <a:cs typeface="Times New Roman" pitchFamily="18" charset="0"/>
              </a:rPr>
              <a:t>Learners read </a:t>
            </a:r>
            <a:r>
              <a:rPr lang="en-US" altLang="zh-TW" sz="2800" dirty="0" smtClean="0">
                <a:solidFill>
                  <a:schemeClr val="bg1"/>
                </a:solidFill>
                <a:latin typeface="Times New Roman" pitchFamily="18" charset="0"/>
                <a:cs typeface="Times New Roman" pitchFamily="18" charset="0"/>
              </a:rPr>
              <a:t>for pleasure,</a:t>
            </a:r>
          </a:p>
          <a:p>
            <a:pPr algn="just"/>
            <a:r>
              <a:rPr lang="en-US" altLang="zh-TW" sz="2800" dirty="0" smtClean="0">
                <a:solidFill>
                  <a:schemeClr val="bg1"/>
                </a:solidFill>
                <a:latin typeface="Times New Roman" pitchFamily="18" charset="0"/>
                <a:cs typeface="Times New Roman" pitchFamily="18" charset="0"/>
              </a:rPr>
              <a:t>they can continue to improve</a:t>
            </a:r>
          </a:p>
          <a:p>
            <a:pPr algn="just"/>
            <a:r>
              <a:rPr lang="en-US" altLang="zh-TW" sz="2800" dirty="0" smtClean="0">
                <a:solidFill>
                  <a:schemeClr val="bg1"/>
                </a:solidFill>
                <a:latin typeface="Times New Roman" pitchFamily="18" charset="0"/>
                <a:cs typeface="Times New Roman" pitchFamily="18" charset="0"/>
              </a:rPr>
              <a:t> in their second language </a:t>
            </a:r>
            <a:endParaRPr lang="en-US" altLang="zh-TW" sz="2800" dirty="0" smtClean="0">
              <a:solidFill>
                <a:schemeClr val="bg1"/>
              </a:solidFill>
              <a:latin typeface="Times New Roman" pitchFamily="18" charset="0"/>
              <a:cs typeface="Times New Roman" pitchFamily="18" charset="0"/>
            </a:endParaRPr>
          </a:p>
          <a:p>
            <a:pPr algn="just"/>
            <a:r>
              <a:rPr lang="en-US" altLang="zh-TW" sz="2800" dirty="0" smtClean="0">
                <a:solidFill>
                  <a:schemeClr val="bg1"/>
                </a:solidFill>
                <a:latin typeface="Times New Roman" pitchFamily="18" charset="0"/>
                <a:cs typeface="Times New Roman" pitchFamily="18" charset="0"/>
              </a:rPr>
              <a:t>without classes, without </a:t>
            </a:r>
          </a:p>
          <a:p>
            <a:pPr algn="just"/>
            <a:r>
              <a:rPr lang="en-US" altLang="zh-TW" sz="2800" dirty="0" smtClean="0">
                <a:solidFill>
                  <a:schemeClr val="bg1"/>
                </a:solidFill>
                <a:latin typeface="Times New Roman" pitchFamily="18" charset="0"/>
                <a:cs typeface="Times New Roman" pitchFamily="18" charset="0"/>
              </a:rPr>
              <a:t>teachers</a:t>
            </a:r>
            <a:r>
              <a:rPr lang="en-US" altLang="zh-TW" sz="2800" dirty="0" smtClean="0">
                <a:solidFill>
                  <a:schemeClr val="bg1"/>
                </a:solidFill>
                <a:latin typeface="Times New Roman" pitchFamily="18" charset="0"/>
                <a:cs typeface="Times New Roman" pitchFamily="18" charset="0"/>
              </a:rPr>
              <a:t>, without</a:t>
            </a:r>
          </a:p>
          <a:p>
            <a:pPr algn="just"/>
            <a:r>
              <a:rPr lang="en-US" altLang="zh-TW" sz="2800" dirty="0" smtClean="0">
                <a:solidFill>
                  <a:schemeClr val="bg1"/>
                </a:solidFill>
                <a:latin typeface="Times New Roman" pitchFamily="18" charset="0"/>
                <a:cs typeface="Times New Roman" pitchFamily="18" charset="0"/>
              </a:rPr>
              <a:t>study &amp; even without </a:t>
            </a:r>
          </a:p>
          <a:p>
            <a:pPr algn="just"/>
            <a:r>
              <a:rPr lang="en-US" altLang="zh-TW" sz="2800" dirty="0" smtClean="0">
                <a:solidFill>
                  <a:schemeClr val="bg1"/>
                </a:solidFill>
                <a:latin typeface="Times New Roman" pitchFamily="18" charset="0"/>
                <a:cs typeface="Times New Roman" pitchFamily="18" charset="0"/>
              </a:rPr>
              <a:t>people to converse with</a:t>
            </a:r>
            <a:r>
              <a:rPr lang="en-US" altLang="zh-TW" sz="2800" dirty="0" smtClean="0">
                <a:solidFill>
                  <a:schemeClr val="bg1"/>
                </a:solidFill>
                <a:latin typeface="Times New Roman" pitchFamily="18" charset="0"/>
                <a:cs typeface="Times New Roman" pitchFamily="18" charset="0"/>
              </a:rPr>
              <a:t>.</a:t>
            </a:r>
            <a:endParaRPr lang="en-US" altLang="zh-TW" sz="2800" dirty="0" smtClean="0">
              <a:solidFill>
                <a:schemeClr val="bg1"/>
              </a:solidFill>
              <a:latin typeface="Times New Roman" pitchFamily="18" charset="0"/>
              <a:cs typeface="Times New Roman" pitchFamily="18" charset="0"/>
            </a:endParaRPr>
          </a:p>
          <a:p>
            <a:pPr algn="just"/>
            <a:endParaRPr lang="en-US" altLang="zh-TW" sz="2800" dirty="0">
              <a:solidFill>
                <a:schemeClr val="tx1"/>
              </a:solidFill>
              <a:latin typeface="Times New Roman" pitchFamily="18" charset="0"/>
              <a:cs typeface="Times New Roman" pitchFamily="18" charset="0"/>
            </a:endParaRPr>
          </a:p>
        </p:txBody>
      </p:sp>
      <p:sp>
        <p:nvSpPr>
          <p:cNvPr id="25603" name="Rectangle 3"/>
          <p:cNvSpPr>
            <a:spLocks noChangeArrowheads="1"/>
          </p:cNvSpPr>
          <p:nvPr/>
        </p:nvSpPr>
        <p:spPr bwMode="auto">
          <a:xfrm>
            <a:off x="0" y="0"/>
            <a:ext cx="9144000" cy="908050"/>
          </a:xfrm>
          <a:prstGeom prst="rect">
            <a:avLst/>
          </a:prstGeom>
          <a:noFill/>
          <a:ln w="9525">
            <a:noFill/>
            <a:miter lim="800000"/>
            <a:headEnd/>
            <a:tailEnd/>
          </a:ln>
        </p:spPr>
        <p:txBody>
          <a:bodyPr anchor="ctr"/>
          <a:lstStyle/>
          <a:p>
            <a:r>
              <a:rPr lang="en-US" altLang="zh-TW" sz="3200" dirty="0" smtClean="0">
                <a:solidFill>
                  <a:schemeClr val="tx2"/>
                </a:solidFill>
                <a:latin typeface="Century Gothic" pitchFamily="34" charset="0"/>
              </a:rPr>
              <a:t>   </a:t>
            </a:r>
            <a:r>
              <a:rPr lang="en-US" altLang="zh-TW" sz="3200" b="1" dirty="0" smtClean="0">
                <a:solidFill>
                  <a:srgbClr val="0070C0"/>
                </a:solidFill>
                <a:latin typeface="Century Gothic" pitchFamily="34" charset="0"/>
              </a:rPr>
              <a:t>Stephen </a:t>
            </a:r>
            <a:r>
              <a:rPr lang="en-US" altLang="zh-TW" sz="3200" b="1" dirty="0" err="1" smtClean="0">
                <a:solidFill>
                  <a:srgbClr val="0070C0"/>
                </a:solidFill>
                <a:latin typeface="Century Gothic" pitchFamily="34" charset="0"/>
              </a:rPr>
              <a:t>Krashen</a:t>
            </a:r>
            <a:endParaRPr lang="en-US" altLang="zh-TW" sz="3200" b="1" dirty="0">
              <a:solidFill>
                <a:srgbClr val="0070C0"/>
              </a:solidFill>
              <a:latin typeface="Century Gothic" pitchFamily="34" charset="0"/>
            </a:endParaRPr>
          </a:p>
        </p:txBody>
      </p:sp>
      <p:sp>
        <p:nvSpPr>
          <p:cNvPr id="25604" name="Rectangle 4"/>
          <p:cNvSpPr>
            <a:spLocks noChangeArrowheads="1"/>
          </p:cNvSpPr>
          <p:nvPr/>
        </p:nvSpPr>
        <p:spPr bwMode="auto">
          <a:xfrm>
            <a:off x="0" y="6597650"/>
            <a:ext cx="9144000" cy="260350"/>
          </a:xfrm>
          <a:prstGeom prst="rect">
            <a:avLst/>
          </a:prstGeom>
          <a:solidFill>
            <a:schemeClr val="bg1">
              <a:alpha val="70195"/>
            </a:schemeClr>
          </a:solidFill>
          <a:ln w="9525">
            <a:noFill/>
            <a:miter lim="800000"/>
            <a:headEnd/>
            <a:tailEnd/>
          </a:ln>
        </p:spPr>
        <p:txBody>
          <a:bodyPr anchor="ctr"/>
          <a:lstStyle/>
          <a:p>
            <a:pPr algn="r"/>
            <a:r>
              <a:rPr lang="en-US" altLang="zh-TW" sz="1400" dirty="0" smtClean="0">
                <a:solidFill>
                  <a:srgbClr val="FF0000"/>
                </a:solidFill>
              </a:rPr>
              <a:t> </a:t>
            </a:r>
            <a:endParaRPr lang="en-GB" altLang="zh-TW" sz="1400" dirty="0">
              <a:solidFill>
                <a:srgbClr val="FF0000"/>
              </a:solidFill>
            </a:endParaRPr>
          </a:p>
        </p:txBody>
      </p:sp>
      <p:pic>
        <p:nvPicPr>
          <p:cNvPr id="25606" name="Picture 10" descr="Krashen"/>
          <p:cNvPicPr>
            <a:picLocks noChangeAspect="1" noChangeArrowheads="1"/>
          </p:cNvPicPr>
          <p:nvPr/>
        </p:nvPicPr>
        <p:blipFill>
          <a:blip r:embed="rId3"/>
          <a:stretch>
            <a:fillRect/>
          </a:stretch>
        </p:blipFill>
        <p:spPr bwMode="auto">
          <a:xfrm>
            <a:off x="5257800" y="838200"/>
            <a:ext cx="3568821" cy="5302250"/>
          </a:xfrm>
          <a:prstGeom prst="rect">
            <a:avLst/>
          </a:prstGeom>
          <a:noFill/>
          <a:ln w="76200">
            <a:solidFill>
              <a:srgbClr val="CC0000"/>
            </a:solidFill>
            <a:miter lim="800000"/>
            <a:headEnd/>
            <a:tailEnd/>
          </a:ln>
        </p:spPr>
      </p:pic>
      <p:sp>
        <p:nvSpPr>
          <p:cNvPr id="11" name="Slide Number Placeholder 10"/>
          <p:cNvSpPr>
            <a:spLocks noGrp="1"/>
          </p:cNvSpPr>
          <p:nvPr>
            <p:ph type="sldNum" sz="quarter" idx="12"/>
          </p:nvPr>
        </p:nvSpPr>
        <p:spPr/>
        <p:txBody>
          <a:bodyPr/>
          <a:lstStyle/>
          <a:p>
            <a:fld id="{95B2E228-A082-4C63-9845-8594D13F48B7}" type="slidenum">
              <a:rPr lang="en-US" altLang="zh-TW" smtClean="0"/>
              <a:pPr/>
              <a:t>9</a:t>
            </a:fld>
            <a:endParaRPr lang="en-US" altLang="zh-TW"/>
          </a:p>
        </p:txBody>
      </p:sp>
      <p:pic>
        <p:nvPicPr>
          <p:cNvPr id="12" name="Picture 2" descr="C:\Documents and Settings\silvana.richardson\Local Settings\Temporary Internet Files\Content.IE5\OJYLIHO3\MC900432586[1].PNG"/>
          <p:cNvPicPr>
            <a:picLocks noChangeAspect="1" noChangeArrowheads="1"/>
          </p:cNvPicPr>
          <p:nvPr/>
        </p:nvPicPr>
        <p:blipFill>
          <a:blip r:embed="rId4"/>
          <a:srcRect/>
          <a:stretch>
            <a:fillRect/>
          </a:stretch>
        </p:blipFill>
        <p:spPr bwMode="auto">
          <a:xfrm rot="278725">
            <a:off x="3687496" y="791116"/>
            <a:ext cx="750198" cy="76868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25649</TotalTime>
  <Words>1440</Words>
  <Application>Microsoft Office PowerPoint</Application>
  <PresentationFormat>On-screen Show (4:3)</PresentationFormat>
  <Paragraphs>287</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The power of extensive reading (ER) in creating better writers                   </vt:lpstr>
      <vt:lpstr>Our AGENDA:</vt:lpstr>
      <vt:lpstr>Your Turn</vt:lpstr>
      <vt:lpstr>Check Your Knowledge</vt:lpstr>
      <vt:lpstr>Slide 5</vt:lpstr>
      <vt:lpstr>What is Extensive reading</vt:lpstr>
      <vt:lpstr>the Common problem</vt:lpstr>
      <vt:lpstr>Writing Problems</vt:lpstr>
      <vt:lpstr>Slide 9</vt:lpstr>
      <vt:lpstr>The Input Hypothesis</vt:lpstr>
      <vt:lpstr>THE LANGUAGE SKILLS </vt:lpstr>
      <vt:lpstr>Slide 12</vt:lpstr>
      <vt:lpstr>Effects of Extensive Reading</vt:lpstr>
      <vt:lpstr>Linguistic Knowledge</vt:lpstr>
      <vt:lpstr>Readers’ Library:</vt:lpstr>
      <vt:lpstr>Slide 16</vt:lpstr>
      <vt:lpstr>Principles of ER</vt:lpstr>
      <vt:lpstr>Principles of ER Cont’d</vt:lpstr>
      <vt:lpstr>Reading – Writing Relationship</vt:lpstr>
      <vt:lpstr>How to choose the level?</vt:lpstr>
      <vt:lpstr>The Reading Material</vt:lpstr>
      <vt:lpstr>Choosing the right book</vt:lpstr>
      <vt:lpstr>The Weak Reader VS The Good Reader</vt:lpstr>
      <vt:lpstr>Slide 24</vt:lpstr>
      <vt:lpstr>Benefits of ER</vt:lpstr>
      <vt:lpstr>Slide 26</vt:lpstr>
      <vt:lpstr>Setting a program:</vt:lpstr>
      <vt:lpstr>Assessing Writing</vt:lpstr>
      <vt:lpstr>Results of Post-Treatment Test</vt:lpstr>
      <vt:lpstr>Slide 30</vt:lpstr>
      <vt:lpstr>Slide 31</vt:lpstr>
      <vt:lpstr>Comparison of post-test scores on writing criteria of both groups</vt:lpstr>
      <vt:lpstr>Slide 33</vt:lpstr>
      <vt:lpstr>Digital Stories</vt:lpstr>
      <vt:lpstr>Motivation</vt:lpstr>
      <vt:lpstr>    Pedagogical Implications and Recommendations </vt:lpstr>
      <vt:lpstr>Slide 37</vt:lpstr>
      <vt:lpstr>Slide 38</vt:lpstr>
      <vt:lpstr>Forms of Outcomes</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Extensive reading (ER) Program on the Writing Skill, Vocabulary acquisition, and Motivation: An Experimental Research</dc:title>
  <dc:creator>User</dc:creator>
  <cp:lastModifiedBy>User</cp:lastModifiedBy>
  <cp:revision>290</cp:revision>
  <dcterms:created xsi:type="dcterms:W3CDTF">2014-10-19T18:25:13Z</dcterms:created>
  <dcterms:modified xsi:type="dcterms:W3CDTF">2016-05-15T14:01:09Z</dcterms:modified>
</cp:coreProperties>
</file>