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298" r:id="rId4"/>
    <p:sldId id="299" r:id="rId5"/>
    <p:sldId id="297" r:id="rId6"/>
    <p:sldId id="300" r:id="rId7"/>
    <p:sldId id="279" r:id="rId8"/>
    <p:sldId id="301" r:id="rId9"/>
    <p:sldId id="281" r:id="rId10"/>
    <p:sldId id="304" r:id="rId11"/>
    <p:sldId id="282" r:id="rId12"/>
    <p:sldId id="285" r:id="rId13"/>
    <p:sldId id="283" r:id="rId14"/>
    <p:sldId id="284" r:id="rId15"/>
    <p:sldId id="286" r:id="rId16"/>
    <p:sldId id="287" r:id="rId17"/>
    <p:sldId id="288" r:id="rId18"/>
    <p:sldId id="289" r:id="rId19"/>
    <p:sldId id="291" r:id="rId20"/>
    <p:sldId id="302" r:id="rId21"/>
    <p:sldId id="303" r:id="rId22"/>
    <p:sldId id="305" r:id="rId23"/>
    <p:sldId id="306" r:id="rId24"/>
    <p:sldId id="317" r:id="rId25"/>
    <p:sldId id="307" r:id="rId26"/>
    <p:sldId id="308" r:id="rId27"/>
    <p:sldId id="316" r:id="rId28"/>
    <p:sldId id="296" r:id="rId29"/>
    <p:sldId id="293" r:id="rId30"/>
    <p:sldId id="312" r:id="rId31"/>
    <p:sldId id="294" r:id="rId32"/>
    <p:sldId id="295" r:id="rId33"/>
    <p:sldId id="290" r:id="rId34"/>
    <p:sldId id="310" r:id="rId35"/>
    <p:sldId id="314" r:id="rId36"/>
    <p:sldId id="313" r:id="rId37"/>
    <p:sldId id="31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D14"/>
    <a:srgbClr val="040E08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2536" autoAdjust="0"/>
    <p:restoredTop sz="95596" autoAdjust="0"/>
  </p:normalViewPr>
  <p:slideViewPr>
    <p:cSldViewPr>
      <p:cViewPr>
        <p:scale>
          <a:sx n="53" d="100"/>
          <a:sy n="53" d="100"/>
        </p:scale>
        <p:origin x="-61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98AA4-5962-4CC3-9859-A213020F32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7EE7-9104-411E-AED2-F4D545BF85E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C65FF-B4CA-44B4-8C45-42D62B440440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AE" smtClean="0">
              <a:cs typeface="Times New Roman (Arabic)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ar-AE" altLang="en-US"/>
              <a:t>اعداد المدربة الدولية جومانة فقيه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ow%20to%20make%20the%20most%20of%20a%20mixed%20ability%20classroom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5010150"/>
            <a:ext cx="8915400" cy="704850"/>
          </a:xfrm>
        </p:spPr>
        <p:txBody>
          <a:bodyPr/>
          <a:lstStyle/>
          <a:p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Strategies for Teaching Social and Communication Skills to all Students</a:t>
            </a:r>
            <a:endParaRPr lang="ru-RU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324600"/>
            <a:ext cx="6553200" cy="685800"/>
          </a:xfrm>
        </p:spPr>
        <p:txBody>
          <a:bodyPr/>
          <a:lstStyle/>
          <a:p>
            <a:r>
              <a:rPr lang="en-US" dirty="0" smtClean="0"/>
              <a:t>By: Nadine </a:t>
            </a:r>
            <a:r>
              <a:rPr lang="en-US" dirty="0" err="1" smtClean="0"/>
              <a:t>Haidar</a:t>
            </a:r>
            <a:r>
              <a:rPr lang="en-US" dirty="0" smtClean="0"/>
              <a:t> 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3631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Fact or Fiction?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665018" y="520085"/>
            <a:ext cx="7772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alt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 (Arabic)" pitchFamily="26" charset="0"/>
              </a:rPr>
              <a:t> </a:t>
            </a:r>
            <a:r>
              <a:rPr lang="ar-KW" alt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 (Arabic)" pitchFamily="26" charset="0"/>
              </a:rPr>
              <a:t/>
            </a:r>
            <a:br>
              <a:rPr lang="ar-KW" alt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 (Arabic)" pitchFamily="26" charset="0"/>
              </a:rPr>
            </a:br>
            <a:endParaRPr lang="ar-LB" altLang="en-US" sz="88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Times New Roman (Arabic)" pitchFamily="26" charset="0"/>
            </a:endParaRPr>
          </a:p>
          <a:p>
            <a:pPr algn="ctr" rtl="1">
              <a:spcBef>
                <a:spcPct val="50000"/>
              </a:spcBef>
              <a:defRPr/>
            </a:pPr>
            <a:endParaRPr lang="ar-SA" altLang="en-US" sz="7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 (Arabic)" pitchFamily="2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924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Group work</a:t>
            </a: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Around the World Game</a:t>
            </a:r>
          </a:p>
          <a:p>
            <a:pPr algn="ctr"/>
            <a:r>
              <a:rPr lang="ar-LB" sz="6000" dirty="0" smtClean="0">
                <a:latin typeface="Times New Roman" pitchFamily="18" charset="0"/>
                <a:cs typeface="Times New Roman" pitchFamily="18" charset="0"/>
              </a:rPr>
              <a:t>عكاظيات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552450"/>
            <a:ext cx="5267325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84663" y="1341438"/>
            <a:ext cx="1008062" cy="10795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5" name="Oval 4"/>
          <p:cNvSpPr/>
          <p:nvPr/>
        </p:nvSpPr>
        <p:spPr>
          <a:xfrm>
            <a:off x="4284663" y="2852738"/>
            <a:ext cx="1008062" cy="108108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7019925" y="6092825"/>
            <a:ext cx="1944688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ar-AE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38163"/>
            <a:ext cx="5267325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84663" y="1341438"/>
            <a:ext cx="1008062" cy="10795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5" name="Oval 4"/>
          <p:cNvSpPr/>
          <p:nvPr/>
        </p:nvSpPr>
        <p:spPr>
          <a:xfrm>
            <a:off x="4284663" y="4292600"/>
            <a:ext cx="1008062" cy="10810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7019925" y="6092825"/>
            <a:ext cx="1944688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ar-AE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38163"/>
            <a:ext cx="5267325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84663" y="2852738"/>
            <a:ext cx="1008062" cy="108108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5" name="Oval 4"/>
          <p:cNvSpPr/>
          <p:nvPr/>
        </p:nvSpPr>
        <p:spPr>
          <a:xfrm>
            <a:off x="4284663" y="4292600"/>
            <a:ext cx="1008062" cy="10810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AE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7019925" y="6092825"/>
            <a:ext cx="1944688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ar-AE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983620"/>
            <a:ext cx="9144000" cy="390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-US" altLang="en-US" sz="1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Logical Thinking</a:t>
            </a:r>
            <a:endParaRPr lang="ar-SA" altLang="en-US" sz="48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6715125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1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786188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4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928688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9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357938" y="2716213"/>
            <a:ext cx="178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16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3214688" y="2716213"/>
            <a:ext cx="235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25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6715125" y="4357688"/>
            <a:ext cx="1428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؟</a:t>
            </a:r>
          </a:p>
        </p:txBody>
      </p:sp>
      <p:sp>
        <p:nvSpPr>
          <p:cNvPr id="45064" name="TextBox 11"/>
          <p:cNvSpPr txBox="1">
            <a:spLocks noChangeArrowheads="1"/>
          </p:cNvSpPr>
          <p:nvPr/>
        </p:nvSpPr>
        <p:spPr bwMode="auto">
          <a:xfrm>
            <a:off x="928688" y="4357688"/>
            <a:ext cx="1428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؟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428625" y="2714625"/>
            <a:ext cx="2357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36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189413" y="4418013"/>
            <a:ext cx="587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ar-KW" sz="8800"/>
              <a:t>؟</a:t>
            </a:r>
          </a:p>
        </p:txBody>
      </p:sp>
      <p:sp>
        <p:nvSpPr>
          <p:cNvPr id="4506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6715125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1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786188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4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928688" y="1000125"/>
            <a:ext cx="1428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9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6357938" y="2716213"/>
            <a:ext cx="178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16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3214688" y="2716213"/>
            <a:ext cx="235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25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6715125" y="4357688"/>
            <a:ext cx="1428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</a:rPr>
              <a:t>49</a:t>
            </a:r>
            <a:endParaRPr lang="ar-KW" sz="9600">
              <a:solidFill>
                <a:srgbClr val="FF0000"/>
              </a:solidFill>
            </a:endParaRPr>
          </a:p>
        </p:txBody>
      </p: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928688" y="4357688"/>
            <a:ext cx="1428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</a:rPr>
              <a:t>81</a:t>
            </a:r>
            <a:endParaRPr lang="ar-KW" sz="9600">
              <a:solidFill>
                <a:srgbClr val="FF0000"/>
              </a:solidFill>
            </a:endParaRPr>
          </a:p>
        </p:txBody>
      </p:sp>
      <p:sp>
        <p:nvSpPr>
          <p:cNvPr id="46089" name="TextBox 15"/>
          <p:cNvSpPr txBox="1">
            <a:spLocks noChangeArrowheads="1"/>
          </p:cNvSpPr>
          <p:nvPr/>
        </p:nvSpPr>
        <p:spPr bwMode="auto">
          <a:xfrm>
            <a:off x="428625" y="2714625"/>
            <a:ext cx="2357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pPr algn="ctr"/>
            <a:r>
              <a:rPr lang="ar-KW" sz="9600"/>
              <a:t>36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775075" y="4418013"/>
            <a:ext cx="1416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FF0000"/>
                </a:solidFill>
              </a:rPr>
              <a:t>64</a:t>
            </a:r>
            <a:endParaRPr lang="ar-KW" sz="9600">
              <a:solidFill>
                <a:srgbClr val="FF0000"/>
              </a:solidFill>
            </a:endParaRPr>
          </a:p>
        </p:txBody>
      </p:sp>
      <p:sp>
        <p:nvSpPr>
          <p:cNvPr id="4609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:\Users\ALI\Desktop\Untitl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938338"/>
            <a:ext cx="9959161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Creativity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1549837"/>
            <a:ext cx="7488238" cy="40010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Quotes and </a:t>
            </a:r>
          </a:p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Proverbs</a:t>
            </a:r>
          </a:p>
          <a:p>
            <a:pPr algn="ctr" rtl="1"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(Group work or Role Play)</a:t>
            </a:r>
            <a:endParaRPr lang="ar-S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243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1524000"/>
            <a:ext cx="7488238" cy="4355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Questions</a:t>
            </a:r>
          </a:p>
          <a:p>
            <a:pPr algn="ctr" rtl="1" eaLnBrk="1" hangingPunct="1">
              <a:defRPr/>
            </a:pPr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If your house is burning down, what three objects would you save?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3631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Truth or Dare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609600" y="596979"/>
            <a:ext cx="7488238" cy="566308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Would you </a:t>
            </a:r>
          </a:p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rather…?</a:t>
            </a:r>
          </a:p>
          <a:p>
            <a:pPr algn="ctr" rtl="1" eaLnBrk="1" hangingPunct="1">
              <a:defRPr/>
            </a:pPr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(see the future or change the past)</a:t>
            </a:r>
          </a:p>
          <a:p>
            <a:pPr algn="ctr" rtl="1" eaLnBrk="1" hangingPunct="1"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3631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Objects Stories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3631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Catch the Bug</a:t>
            </a:r>
            <a:endParaRPr lang="en-US" sz="11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40010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Sentence Strips</a:t>
            </a:r>
          </a:p>
          <a:p>
            <a:pPr algn="ctr" rtl="1"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(Group activity or Role Play)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62000" y="2286000"/>
            <a:ext cx="7488238" cy="3631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Whisper Tubes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28600" y="1752600"/>
            <a:ext cx="9380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31393" y="175260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90800" y="1752600"/>
            <a:ext cx="107433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H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10000" y="1752600"/>
            <a:ext cx="10891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I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7185" y="3462360"/>
            <a:ext cx="9620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M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59977" y="3462360"/>
            <a:ext cx="9784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N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19384" y="3462360"/>
            <a:ext cx="103821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O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22177" y="346236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7184" y="5214960"/>
            <a:ext cx="9380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T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59977" y="5214960"/>
            <a:ext cx="9784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19384" y="521496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V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22177" y="5214960"/>
            <a:ext cx="10546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W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00616" y="1749780"/>
            <a:ext cx="101918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J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03409" y="1749780"/>
            <a:ext cx="10355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K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29200" y="3459540"/>
            <a:ext cx="990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Q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31993" y="345954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R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29200" y="521214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X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31993" y="521214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Y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E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22609" y="1749780"/>
            <a:ext cx="10355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L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51193" y="345954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451193" y="521214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Z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0" name="Flowchart: Merge 29"/>
          <p:cNvSpPr/>
          <p:nvPr/>
        </p:nvSpPr>
        <p:spPr bwMode="auto">
          <a:xfrm>
            <a:off x="8610600" y="6248400"/>
            <a:ext cx="533400" cy="609600"/>
          </a:xfrm>
          <a:prstGeom prst="flowChartMerg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447800" y="152400"/>
            <a:ext cx="990600" cy="1169551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4245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was your childhood nickname?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B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 rot="10800000" flipV="1">
            <a:off x="304801" y="228600"/>
            <a:ext cx="838200" cy="1169551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4245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 you believe in love at first sight?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0"/>
            <a:ext cx="10070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2667000" y="228600"/>
            <a:ext cx="914400" cy="1169551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4245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Have you ever cheated on any test?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90800" y="0"/>
            <a:ext cx="107433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886200" y="76200"/>
            <a:ext cx="914400" cy="137160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4245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the worst teacher you have ever had, why?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93593" y="0"/>
            <a:ext cx="107433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bo-Magdy\My Documents\Downloads\PowerPoint 2007 (12.0.4518.1014) PL\قدوس\drink-wa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705600" cy="567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C:\mohamad\capacity building\STEREO\hansika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57" b="51567"/>
          <a:stretch>
            <a:fillRect/>
          </a:stretch>
        </p:blipFill>
        <p:spPr bwMode="auto">
          <a:xfrm>
            <a:off x="115887" y="533400"/>
            <a:ext cx="620871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7810" name="Picture 2" descr="C:\Users\hp\Desktop\communication skills\bigstock-Questions-406622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mohamad\capacity building\STEREO\9f2ab0cb676d5711284234f90f42be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609917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C:\mohamad\capacity building\STEREO\dscf1960_mi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72102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http://www.cawalisse.com/wp-content/uploads/2012/08/54331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922"/>
            <a:ext cx="5181600" cy="63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828603" y="-121869"/>
            <a:ext cx="8187607" cy="472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LB" altLang="en-US" sz="199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itchFamily="18" charset="0"/>
              </a:rPr>
              <a:t> </a:t>
            </a:r>
            <a:endParaRPr lang="ar-SA" altLang="en-US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868737" y="1149489"/>
            <a:ext cx="52752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 eaLnBrk="1" hangingPunct="1"/>
            <a:r>
              <a:rPr lang="en-US" sz="6000" dirty="0" smtClean="0">
                <a:solidFill>
                  <a:srgbClr val="002060"/>
                </a:solidFill>
              </a:rPr>
              <a:t>Inside each one of us endless creativity waiting to be disclosed</a:t>
            </a:r>
            <a:endParaRPr lang="ar-AE" sz="6000" dirty="0">
              <a:solidFill>
                <a:srgbClr val="002060"/>
              </a:solidFill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8045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Times New Roman (Arabic)"/>
                <a:cs typeface="Times New Roman (Arabic)"/>
              </a:defRPr>
            </a:lvl9pPr>
          </a:lstStyle>
          <a:p>
            <a:r>
              <a:rPr lang="ar-AE" altLang="en-US" sz="1200">
                <a:solidFill>
                  <a:srgbClr val="FFFFFF"/>
                </a:solidFill>
              </a:rPr>
              <a:t>اعداد المدربة الدولية جومانة فقيه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1906" name="Picture 2" descr="C:\Users\hp\Desktop\communication skills\Untitled.pn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18" t="8715" r="7399" b="12846"/>
          <a:stretch>
            <a:fillRect/>
          </a:stretch>
        </p:blipFill>
        <p:spPr bwMode="auto">
          <a:xfrm>
            <a:off x="50801" y="685800"/>
            <a:ext cx="8813801" cy="594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-228600"/>
            <a:ext cx="9144000" cy="44196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Finally Start again and …!!! </a:t>
            </a:r>
          </a:p>
          <a:p>
            <a:pPr algn="ctr">
              <a:buNone/>
              <a:defRPr/>
            </a:pPr>
            <a:r>
              <a:rPr lang="en-US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????????????</a:t>
            </a:r>
            <a:endParaRPr lang="ar-AE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0" name="Picture 2" descr="C:\Users\hp\Desktop\communication skills\4-hs-students-with-mobiles-480x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107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378822">
            <a:off x="4151226" y="2252954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Socialize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10515600" cy="715963"/>
          </a:xfrm>
        </p:spPr>
        <p:txBody>
          <a:bodyPr/>
          <a:lstStyle/>
          <a:p>
            <a:r>
              <a:rPr lang="en-US" sz="2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5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ou</a:t>
            </a:r>
            <a:endParaRPr lang="en-US" sz="2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4" name="Picture 2" descr="C:\Users\hp\Desktop\communication skills\differentiated instr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67356"/>
            <a:ext cx="6553200" cy="439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8834" name="Picture 2" descr="C:\Users\hp\Desktop\communication skills\9255618-lovely-casual-woman-representing-senses-mute-blind-and-deaf-isolated-on-white-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4646"/>
            <a:ext cx="9144000" cy="485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6786" name="Picture 2" descr="C:\Users\hp\Desktop\communication skills\communicate_mixsli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774032"/>
            <a:ext cx="9372600" cy="60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9858" name="Picture 2" descr="C:\Users\hp\Desktop\communication skills\AAEAAQAAAAAAAAJtAAAAJDYzNTdhZWYyLTkyNjItNDU2YS05YmVhLWVhMmZmZGNlNjUxN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7116"/>
            <a:ext cx="9169156" cy="479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4" name="Picture 8" descr="C:\Users\hp\Desktop\communication skills\1af7889bd81ffc1618e1208bc4e4e1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7200"/>
            <a:ext cx="6340230" cy="618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7"/>
            <a:ext cx="8229600" cy="71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Communicate in order to: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build personality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socialize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improve your skill ( verbal and written)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0882" name="Picture 2" descr="C:\Users\hp\Desktop\communication skills\buz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195" y="2209800"/>
            <a:ext cx="918019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algn="ctr">
              <a:buNone/>
              <a:defRPr/>
            </a:pPr>
            <a:r>
              <a:rPr lang="en-US" sz="16600" dirty="0" smtClean="0">
                <a:solidFill>
                  <a:srgbClr val="C00000"/>
                </a:solidFill>
              </a:rPr>
              <a:t>Start!!</a:t>
            </a:r>
            <a:endParaRPr lang="ar-AE" sz="16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196</TotalTime>
  <Words>365</Words>
  <Application>Microsoft Office PowerPoint</Application>
  <PresentationFormat>On-screen Show (4:3)</PresentationFormat>
  <Paragraphs>115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powerpoint-template</vt:lpstr>
      <vt:lpstr>Strategies for Teaching Social and Communication Skills to all Students</vt:lpstr>
      <vt:lpstr>Slide 2</vt:lpstr>
      <vt:lpstr>Slide 3</vt:lpstr>
      <vt:lpstr>Slide 4</vt:lpstr>
      <vt:lpstr>Slide 5</vt:lpstr>
      <vt:lpstr>Slide 6</vt:lpstr>
      <vt:lpstr>Slide 7</vt:lpstr>
      <vt:lpstr>Communicate in order to: - build personality - socialize - improve your skill ( verbal and written)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Teaching Social and Communication Skills to all Students</dc:title>
  <dc:creator>hp</dc:creator>
  <cp:lastModifiedBy>hp</cp:lastModifiedBy>
  <cp:revision>23</cp:revision>
  <dcterms:created xsi:type="dcterms:W3CDTF">2016-01-04T20:00:35Z</dcterms:created>
  <dcterms:modified xsi:type="dcterms:W3CDTF">2016-03-30T07:48:36Z</dcterms:modified>
</cp:coreProperties>
</file>