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m4v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C9B97-D4ED-4791-9F4B-C52483B9403D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D0501-F702-4A5F-814F-55F123CC6A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316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204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168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176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939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2713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570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852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79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936800"/>
            <a:ext cx="8344800" cy="4203650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1332000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38" y="504001"/>
            <a:ext cx="1375200" cy="40502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96000" y="1587651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887704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81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rgbClr val="00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335600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51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– No Subtitle">
    <p:bg>
      <p:bgPr>
        <a:solidFill>
          <a:srgbClr val="004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6000" y="1332000"/>
            <a:ext cx="8344800" cy="4793659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38" y="504001"/>
            <a:ext cx="1375200" cy="4050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 smtClean="0"/>
              <a:t>www.britishcouncil.org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0000" y="1296000"/>
            <a:ext cx="8424000" cy="542459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101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F380-25F4-41D2-B313-BCEAA44F38A3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4CEF-17A4-43D9-9378-A201EA38C7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4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Office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</a:t>
            </a:r>
            <a:r>
              <a:rPr lang="en-US" dirty="0" err="1" smtClean="0"/>
              <a:t>anne</a:t>
            </a:r>
            <a:r>
              <a:rPr lang="en-US" dirty="0" smtClean="0"/>
              <a:t> </a:t>
            </a:r>
            <a:r>
              <a:rPr lang="en-US" dirty="0" err="1" smtClean="0"/>
              <a:t>phillips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</p:spPr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Atel</a:t>
            </a:r>
            <a:r>
              <a:rPr lang="en-US" dirty="0" smtClean="0"/>
              <a:t> conference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28" y="28883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0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 aims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5" y="2120900"/>
            <a:ext cx="2592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646" y="2103010"/>
            <a:ext cx="25920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983" y="2121442"/>
            <a:ext cx="226849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1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335600"/>
            <a:ext cx="8352000" cy="542951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775"/>
            <a:ext cx="9144000" cy="57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9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Charlie cook’s </a:t>
            </a:r>
            <a:r>
              <a:rPr lang="en-GB" dirty="0" err="1" smtClean="0"/>
              <a:t>favorite</a:t>
            </a:r>
            <a:r>
              <a:rPr lang="en-GB" dirty="0" smtClean="0"/>
              <a:t> book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4" name="IMG_4285.m4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74260"/>
            <a:ext cx="9144000" cy="5143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4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613" y="151387"/>
            <a:ext cx="1439998" cy="143999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7564316"/>
              </p:ext>
            </p:extLst>
          </p:nvPr>
        </p:nvGraphicFramePr>
        <p:xfrm>
          <a:off x="0" y="1329320"/>
          <a:ext cx="9093200" cy="4914900"/>
        </p:xfrm>
        <a:graphic>
          <a:graphicData uri="http://schemas.openxmlformats.org/presentationml/2006/ole">
            <p:oleObj spid="_x0000_s1026" name="Document" r:id="rId5" imgW="9078840" imgH="490032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712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3288068"/>
              </p:ext>
            </p:extLst>
          </p:nvPr>
        </p:nvGraphicFramePr>
        <p:xfrm>
          <a:off x="127000" y="614865"/>
          <a:ext cx="9017000" cy="5270500"/>
        </p:xfrm>
        <a:graphic>
          <a:graphicData uri="http://schemas.openxmlformats.org/presentationml/2006/ole">
            <p:oleObj spid="_x0000_s2050" name="Document" r:id="rId4" imgW="9005400" imgH="5257080" progId="Word.Document.12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087" y="-149773"/>
            <a:ext cx="1439990" cy="14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9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427" y="1618242"/>
            <a:ext cx="252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825" y="310298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8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3514330"/>
              </p:ext>
            </p:extLst>
          </p:nvPr>
        </p:nvGraphicFramePr>
        <p:xfrm>
          <a:off x="2794000" y="850900"/>
          <a:ext cx="3556000" cy="5156200"/>
        </p:xfrm>
        <a:graphic>
          <a:graphicData uri="http://schemas.openxmlformats.org/presentationml/2006/ole">
            <p:oleObj spid="_x0000_s3074" name="Document" r:id="rId4" imgW="3547080" imgH="514728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013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8CEEF"/>
                </a:solidFill>
              </a:rPr>
              <a:t>The end</a:t>
            </a:r>
            <a:r>
              <a:rPr lang="en-US" dirty="0">
                <a:solidFill>
                  <a:srgbClr val="78CEEF"/>
                </a:solidFill>
              </a:rPr>
              <a:t/>
            </a:r>
            <a:br>
              <a:rPr lang="en-US" dirty="0">
                <a:solidFill>
                  <a:srgbClr val="78CEEF"/>
                </a:solidFill>
              </a:rPr>
            </a:br>
            <a:r>
              <a:rPr lang="en-US" dirty="0" smtClean="0">
                <a:solidFill>
                  <a:srgbClr val="78CEEF"/>
                </a:solidFill>
              </a:rPr>
              <a:t/>
            </a:r>
            <a:br>
              <a:rPr lang="en-US" dirty="0" smtClean="0">
                <a:solidFill>
                  <a:srgbClr val="78CEEF"/>
                </a:solidFill>
              </a:rPr>
            </a:br>
            <a:r>
              <a:rPr lang="en-US" sz="2800" dirty="0" smtClean="0">
                <a:solidFill>
                  <a:srgbClr val="78CEEF"/>
                </a:solidFill>
              </a:rPr>
              <a:t>Thank </a:t>
            </a:r>
            <a:r>
              <a:rPr lang="en-US" sz="2800" dirty="0">
                <a:solidFill>
                  <a:srgbClr val="78CEEF"/>
                </a:solidFill>
              </a:rPr>
              <a:t>you for coming!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www.britishcouncil.org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3304" y="5287831"/>
            <a:ext cx="686545" cy="686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125" y="542021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8CEE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78CEEF"/>
                </a:solidFill>
                <a:latin typeface="Arial Black"/>
                <a:ea typeface="ＭＳ Ｐゴシック" charset="0"/>
                <a:cs typeface="Arial Black"/>
              </a:rPr>
              <a:t>sarahanne.phillips@britishcouncil.fr</a:t>
            </a:r>
            <a:r>
              <a:rPr lang="en-US" dirty="0">
                <a:solidFill>
                  <a:srgbClr val="78CEEF"/>
                </a:solidFill>
                <a:latin typeface="Arial Black"/>
                <a:ea typeface="ＭＳ Ｐゴシック" charset="0"/>
                <a:cs typeface="Arial Black"/>
              </a:rPr>
              <a:t>  </a:t>
            </a: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7" t="7329" r="71158" b="72335"/>
          <a:stretch/>
        </p:blipFill>
        <p:spPr bwMode="auto">
          <a:xfrm>
            <a:off x="3738034" y="3725379"/>
            <a:ext cx="1489075" cy="14465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4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On-screen Show (4:3)</PresentationFormat>
  <Paragraphs>28</Paragraphs>
  <Slides>9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workshop</vt:lpstr>
      <vt:lpstr>Session aims</vt:lpstr>
      <vt:lpstr>Slide 3</vt:lpstr>
      <vt:lpstr>Charlie cook’s favorite book</vt:lpstr>
      <vt:lpstr> </vt:lpstr>
      <vt:lpstr>Slide 6</vt:lpstr>
      <vt:lpstr>  </vt:lpstr>
      <vt:lpstr>Slide 8</vt:lpstr>
      <vt:lpstr>The end  Thank you for coming!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</dc:title>
  <dc:creator>user</dc:creator>
  <cp:lastModifiedBy>user</cp:lastModifiedBy>
  <cp:revision>1</cp:revision>
  <dcterms:created xsi:type="dcterms:W3CDTF">2017-10-16T15:03:31Z</dcterms:created>
  <dcterms:modified xsi:type="dcterms:W3CDTF">2017-10-16T15:05:08Z</dcterms:modified>
</cp:coreProperties>
</file>