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7" r:id="rId1"/>
  </p:sldMasterIdLst>
  <p:notesMasterIdLst>
    <p:notesMasterId r:id="rId12"/>
  </p:notesMasterIdLst>
  <p:sldIdLst>
    <p:sldId id="1850" r:id="rId2"/>
    <p:sldId id="720" r:id="rId3"/>
    <p:sldId id="1102" r:id="rId4"/>
    <p:sldId id="1509" r:id="rId5"/>
    <p:sldId id="1506" r:id="rId6"/>
    <p:sldId id="442" r:id="rId7"/>
    <p:sldId id="443" r:id="rId8"/>
    <p:sldId id="447" r:id="rId9"/>
    <p:sldId id="1103" r:id="rId10"/>
    <p:sldId id="489" r:id="rId1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007FA3"/>
    <a:srgbClr val="21CFFF"/>
    <a:srgbClr val="000000"/>
    <a:srgbClr val="000066"/>
    <a:srgbClr val="FF0000"/>
    <a:srgbClr val="EAEAEA"/>
    <a:srgbClr val="DDDDDD"/>
    <a:srgbClr val="658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76" autoAdjust="0"/>
    <p:restoredTop sz="92473" autoAdjust="0"/>
  </p:normalViewPr>
  <p:slideViewPr>
    <p:cSldViewPr>
      <p:cViewPr varScale="1">
        <p:scale>
          <a:sx n="102" d="100"/>
          <a:sy n="10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4AD2E27-99BB-45B5-BD7D-93B1C28EFE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637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0C92E4BC-E322-AEBB-057E-7DAE01B44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49F04-2865-43DC-9BFA-20C5DCE60B7D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9004DF8-2A17-8BEA-E7EF-35694F138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1F51949-B9D1-2BBE-0487-FE377BA4D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So back to the question</a:t>
            </a:r>
          </a:p>
        </p:txBody>
      </p:sp>
    </p:spTree>
    <p:extLst>
      <p:ext uri="{BB962C8B-B14F-4D97-AF65-F5344CB8AC3E}">
        <p14:creationId xmlns:p14="http://schemas.microsoft.com/office/powerpoint/2010/main" val="343868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B17B25B-8ACB-3907-E904-4C6E58EBF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DE736-5698-44FA-A24A-A33D2AADE86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103462B-0085-DC08-C995-FFD056AF7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A3FCAF9-A0A5-BED4-7034-0BE453997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Let’s have a look at some direct method in action. For 25,000, here’s your question…</a:t>
            </a:r>
          </a:p>
        </p:txBody>
      </p:sp>
    </p:spTree>
    <p:extLst>
      <p:ext uri="{BB962C8B-B14F-4D97-AF65-F5344CB8AC3E}">
        <p14:creationId xmlns:p14="http://schemas.microsoft.com/office/powerpoint/2010/main" val="46907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75DC452-4B5A-98F0-A38B-8A369BC4AD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A0C48B-F2D5-4C41-B206-18FDE02FC41E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35B4837-B472-2574-D9B8-8FF2DE252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91C8B1F1-680F-3A13-434D-4C913F3B3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Let’s have a look at some direct method in action. For 25,000, here’s your question…</a:t>
            </a:r>
          </a:p>
        </p:txBody>
      </p:sp>
    </p:spTree>
    <p:extLst>
      <p:ext uri="{BB962C8B-B14F-4D97-AF65-F5344CB8AC3E}">
        <p14:creationId xmlns:p14="http://schemas.microsoft.com/office/powerpoint/2010/main" val="295851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09FAF41-9E1B-6DB2-57DA-457D6EF3F8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B2AF8A-0377-4469-B356-25311415641C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946BF3C6-A7A9-1630-B390-73984ADFF5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0A186FA4-AB5E-5AA9-4B02-08302B54F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Now we have 50,000 (We will go into a bit more detail on these approaches in a minute)</a:t>
            </a:r>
          </a:p>
        </p:txBody>
      </p:sp>
    </p:spTree>
    <p:extLst>
      <p:ext uri="{BB962C8B-B14F-4D97-AF65-F5344CB8AC3E}">
        <p14:creationId xmlns:p14="http://schemas.microsoft.com/office/powerpoint/2010/main" val="216436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42D946CC-E758-BFB4-BA91-0FE1F5031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0C32F2-C7E7-4260-84BE-9F0D94B98DA6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930EF5F9-95C7-3B3F-1254-6B2DBBC231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7DBBB0C-2F68-C9EC-C4F3-E71104319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GB" altLang="en-US">
                <a:cs typeface="Arial" panose="020B0604020202020204" pitchFamily="34" charset="0"/>
              </a:rPr>
              <a:t>And the next…</a:t>
            </a:r>
          </a:p>
        </p:txBody>
      </p:sp>
    </p:spTree>
    <p:extLst>
      <p:ext uri="{BB962C8B-B14F-4D97-AF65-F5344CB8AC3E}">
        <p14:creationId xmlns:p14="http://schemas.microsoft.com/office/powerpoint/2010/main" val="326967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13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60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8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0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5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6140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14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3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24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7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26B89DE-5EF7-7425-3B35-FD4871AB9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10288"/>
            <a:ext cx="5175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F61BA50B-DBB6-AEDE-DC70-3E6908B9D5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388" y="6134100"/>
            <a:ext cx="1889125" cy="608013"/>
            <a:chOff x="179512" y="6134712"/>
            <a:chExt cx="1889032" cy="606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215D23-8400-A050-B281-724A0F6D830F}"/>
                </a:ext>
              </a:extLst>
            </p:cNvPr>
            <p:cNvSpPr/>
            <p:nvPr userDrawn="1"/>
          </p:nvSpPr>
          <p:spPr>
            <a:xfrm>
              <a:off x="179512" y="6134712"/>
              <a:ext cx="1871570" cy="6066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5" name="Picture 4" descr="ATEL (Association of Teachers of English in Lebanon)">
              <a:extLst>
                <a:ext uri="{FF2B5EF4-FFF2-40B4-BE49-F238E27FC236}">
                  <a16:creationId xmlns:a16="http://schemas.microsoft.com/office/drawing/2014/main" id="{1E80D4A0-6961-69F0-41F2-F0584997E3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1" y="6157989"/>
              <a:ext cx="1866813" cy="58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43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5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9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0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Option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7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53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79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algn="ctr">
              <a:defRPr sz="11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32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9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Option3"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10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732BAD03-7461-42B6-B5D0-EF039E816FD2}"/>
              </a:ext>
            </a:extLst>
          </p:cNvPr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2147483646 w 1453"/>
              <a:gd name="T1" fmla="*/ 2147483646 h 1512"/>
              <a:gd name="T2" fmla="*/ 2147483646 w 1453"/>
              <a:gd name="T3" fmla="*/ 2147483646 h 1512"/>
              <a:gd name="T4" fmla="*/ 2147483646 w 1453"/>
              <a:gd name="T5" fmla="*/ 2147483646 h 1512"/>
              <a:gd name="T6" fmla="*/ 2147483646 w 1453"/>
              <a:gd name="T7" fmla="*/ 2147483646 h 1512"/>
              <a:gd name="T8" fmla="*/ 2147483646 w 1453"/>
              <a:gd name="T9" fmla="*/ 2147483646 h 1512"/>
              <a:gd name="T10" fmla="*/ 2147483646 w 1453"/>
              <a:gd name="T11" fmla="*/ 2147483646 h 1512"/>
              <a:gd name="T12" fmla="*/ 2147483646 w 1453"/>
              <a:gd name="T13" fmla="*/ 2147483646 h 1512"/>
              <a:gd name="T14" fmla="*/ 2147483646 w 1453"/>
              <a:gd name="T15" fmla="*/ 2147483646 h 1512"/>
              <a:gd name="T16" fmla="*/ 2147483646 w 1453"/>
              <a:gd name="T17" fmla="*/ 2147483646 h 1512"/>
              <a:gd name="T18" fmla="*/ 2147483646 w 1453"/>
              <a:gd name="T19" fmla="*/ 2147483646 h 1512"/>
              <a:gd name="T20" fmla="*/ 2147483646 w 1453"/>
              <a:gd name="T21" fmla="*/ 2147483646 h 1512"/>
              <a:gd name="T22" fmla="*/ 2147483646 w 1453"/>
              <a:gd name="T23" fmla="*/ 2147483646 h 1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E97940FB-5813-4F8F-8227-906ACCE696DA}"/>
              </a:ext>
            </a:extLst>
          </p:cNvPr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2147483646 w 1453"/>
              <a:gd name="T1" fmla="*/ 2147483646 h 1512"/>
              <a:gd name="T2" fmla="*/ 2147483646 w 1453"/>
              <a:gd name="T3" fmla="*/ 2147483646 h 1512"/>
              <a:gd name="T4" fmla="*/ 2147483646 w 1453"/>
              <a:gd name="T5" fmla="*/ 2147483646 h 1512"/>
              <a:gd name="T6" fmla="*/ 2147483646 w 1453"/>
              <a:gd name="T7" fmla="*/ 2147483646 h 1512"/>
              <a:gd name="T8" fmla="*/ 2147483646 w 1453"/>
              <a:gd name="T9" fmla="*/ 2147483646 h 1512"/>
              <a:gd name="T10" fmla="*/ 2147483646 w 1453"/>
              <a:gd name="T11" fmla="*/ 2147483646 h 1512"/>
              <a:gd name="T12" fmla="*/ 2147483646 w 1453"/>
              <a:gd name="T13" fmla="*/ 2147483646 h 1512"/>
              <a:gd name="T14" fmla="*/ 2147483646 w 1453"/>
              <a:gd name="T15" fmla="*/ 2147483646 h 1512"/>
              <a:gd name="T16" fmla="*/ 2147483646 w 1453"/>
              <a:gd name="T17" fmla="*/ 2147483646 h 1512"/>
              <a:gd name="T18" fmla="*/ 2147483646 w 1453"/>
              <a:gd name="T19" fmla="*/ 2147483646 h 1512"/>
              <a:gd name="T20" fmla="*/ 2147483646 w 1453"/>
              <a:gd name="T21" fmla="*/ 2147483646 h 1512"/>
              <a:gd name="T22" fmla="*/ 2147483646 w 1453"/>
              <a:gd name="T23" fmla="*/ 2147483646 h 1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7BEFF8-DD5F-4D27-B87B-7A4B3CC5551F}"/>
              </a:ext>
            </a:extLst>
          </p:cNvPr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2147483646 w 1453"/>
              <a:gd name="T1" fmla="*/ 2147483646 h 1512"/>
              <a:gd name="T2" fmla="*/ 2147483646 w 1453"/>
              <a:gd name="T3" fmla="*/ 2147483646 h 1512"/>
              <a:gd name="T4" fmla="*/ 2147483646 w 1453"/>
              <a:gd name="T5" fmla="*/ 2147483646 h 1512"/>
              <a:gd name="T6" fmla="*/ 2147483646 w 1453"/>
              <a:gd name="T7" fmla="*/ 2147483646 h 1512"/>
              <a:gd name="T8" fmla="*/ 2147483646 w 1453"/>
              <a:gd name="T9" fmla="*/ 2147483646 h 1512"/>
              <a:gd name="T10" fmla="*/ 2147483646 w 1453"/>
              <a:gd name="T11" fmla="*/ 2147483646 h 1512"/>
              <a:gd name="T12" fmla="*/ 2147483646 w 1453"/>
              <a:gd name="T13" fmla="*/ 2147483646 h 1512"/>
              <a:gd name="T14" fmla="*/ 2147483646 w 1453"/>
              <a:gd name="T15" fmla="*/ 2147483646 h 1512"/>
              <a:gd name="T16" fmla="*/ 2147483646 w 1453"/>
              <a:gd name="T17" fmla="*/ 2147483646 h 1512"/>
              <a:gd name="T18" fmla="*/ 2147483646 w 1453"/>
              <a:gd name="T19" fmla="*/ 2147483646 h 1512"/>
              <a:gd name="T20" fmla="*/ 2147483646 w 1453"/>
              <a:gd name="T21" fmla="*/ 2147483646 h 1512"/>
              <a:gd name="T22" fmla="*/ 2147483646 w 1453"/>
              <a:gd name="T23" fmla="*/ 2147483646 h 1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1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Option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9EFF8AFB-6E6C-4A40-8721-EBE2A6656FF7}"/>
              </a:ext>
            </a:extLst>
          </p:cNvPr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2147483646 w 1453"/>
              <a:gd name="T1" fmla="*/ 2147483646 h 1512"/>
              <a:gd name="T2" fmla="*/ 2147483646 w 1453"/>
              <a:gd name="T3" fmla="*/ 2147483646 h 1512"/>
              <a:gd name="T4" fmla="*/ 2147483646 w 1453"/>
              <a:gd name="T5" fmla="*/ 2147483646 h 1512"/>
              <a:gd name="T6" fmla="*/ 2147483646 w 1453"/>
              <a:gd name="T7" fmla="*/ 2147483646 h 1512"/>
              <a:gd name="T8" fmla="*/ 2147483646 w 1453"/>
              <a:gd name="T9" fmla="*/ 2147483646 h 1512"/>
              <a:gd name="T10" fmla="*/ 2147483646 w 1453"/>
              <a:gd name="T11" fmla="*/ 2147483646 h 1512"/>
              <a:gd name="T12" fmla="*/ 2147483646 w 1453"/>
              <a:gd name="T13" fmla="*/ 2147483646 h 1512"/>
              <a:gd name="T14" fmla="*/ 2147483646 w 1453"/>
              <a:gd name="T15" fmla="*/ 2147483646 h 1512"/>
              <a:gd name="T16" fmla="*/ 2147483646 w 1453"/>
              <a:gd name="T17" fmla="*/ 2147483646 h 1512"/>
              <a:gd name="T18" fmla="*/ 2147483646 w 1453"/>
              <a:gd name="T19" fmla="*/ 2147483646 h 1512"/>
              <a:gd name="T20" fmla="*/ 2147483646 w 1453"/>
              <a:gd name="T21" fmla="*/ 2147483646 h 1512"/>
              <a:gd name="T22" fmla="*/ 2147483646 w 1453"/>
              <a:gd name="T23" fmla="*/ 2147483646 h 1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4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Option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661B8B3A-EF7F-4A12-B189-BEAE248C66D5}"/>
              </a:ext>
            </a:extLst>
          </p:cNvPr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2147483646 w 1453"/>
              <a:gd name="T1" fmla="*/ 2147483646 h 1512"/>
              <a:gd name="T2" fmla="*/ 2147483646 w 1453"/>
              <a:gd name="T3" fmla="*/ 2147483646 h 1512"/>
              <a:gd name="T4" fmla="*/ 2147483646 w 1453"/>
              <a:gd name="T5" fmla="*/ 2147483646 h 1512"/>
              <a:gd name="T6" fmla="*/ 2147483646 w 1453"/>
              <a:gd name="T7" fmla="*/ 2147483646 h 1512"/>
              <a:gd name="T8" fmla="*/ 2147483646 w 1453"/>
              <a:gd name="T9" fmla="*/ 2147483646 h 1512"/>
              <a:gd name="T10" fmla="*/ 2147483646 w 1453"/>
              <a:gd name="T11" fmla="*/ 2147483646 h 1512"/>
              <a:gd name="T12" fmla="*/ 2147483646 w 1453"/>
              <a:gd name="T13" fmla="*/ 2147483646 h 1512"/>
              <a:gd name="T14" fmla="*/ 2147483646 w 1453"/>
              <a:gd name="T15" fmla="*/ 2147483646 h 1512"/>
              <a:gd name="T16" fmla="*/ 2147483646 w 1453"/>
              <a:gd name="T17" fmla="*/ 2147483646 h 1512"/>
              <a:gd name="T18" fmla="*/ 2147483646 w 1453"/>
              <a:gd name="T19" fmla="*/ 2147483646 h 1512"/>
              <a:gd name="T20" fmla="*/ 2147483646 w 1453"/>
              <a:gd name="T21" fmla="*/ 2147483646 h 1512"/>
              <a:gd name="T22" fmla="*/ 2147483646 w 1453"/>
              <a:gd name="T23" fmla="*/ 2147483646 h 1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7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Option 6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E52EF984-4161-4F51-8750-76B6D27FFF0B}"/>
              </a:ext>
            </a:extLst>
          </p:cNvPr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2147483646 w 1453"/>
              <a:gd name="T1" fmla="*/ 2147483646 h 1512"/>
              <a:gd name="T2" fmla="*/ 2147483646 w 1453"/>
              <a:gd name="T3" fmla="*/ 2147483646 h 1512"/>
              <a:gd name="T4" fmla="*/ 2147483646 w 1453"/>
              <a:gd name="T5" fmla="*/ 2147483646 h 1512"/>
              <a:gd name="T6" fmla="*/ 2147483646 w 1453"/>
              <a:gd name="T7" fmla="*/ 2147483646 h 1512"/>
              <a:gd name="T8" fmla="*/ 2147483646 w 1453"/>
              <a:gd name="T9" fmla="*/ 2147483646 h 1512"/>
              <a:gd name="T10" fmla="*/ 2147483646 w 1453"/>
              <a:gd name="T11" fmla="*/ 2147483646 h 1512"/>
              <a:gd name="T12" fmla="*/ 2147483646 w 1453"/>
              <a:gd name="T13" fmla="*/ 2147483646 h 1512"/>
              <a:gd name="T14" fmla="*/ 2147483646 w 1453"/>
              <a:gd name="T15" fmla="*/ 2147483646 h 1512"/>
              <a:gd name="T16" fmla="*/ 2147483646 w 1453"/>
              <a:gd name="T17" fmla="*/ 2147483646 h 1512"/>
              <a:gd name="T18" fmla="*/ 2147483646 w 1453"/>
              <a:gd name="T19" fmla="*/ 2147483646 h 1512"/>
              <a:gd name="T20" fmla="*/ 2147483646 w 1453"/>
              <a:gd name="T21" fmla="*/ 2147483646 h 1512"/>
              <a:gd name="T22" fmla="*/ 2147483646 w 1453"/>
              <a:gd name="T23" fmla="*/ 2147483646 h 15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 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20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9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6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47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CFFF31-A3C8-4482-AFEE-F23355946C9B}"/>
              </a:ext>
            </a:extLst>
          </p:cNvPr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tIns="2700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16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687ED282-3A53-4DDE-BA65-479EB2875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755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3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A3F262A-E03F-4EF3-BC6E-C507EF54CA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755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4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4BF287-E6BC-4610-82AE-EB6DD5C68F83}"/>
              </a:ext>
            </a:extLst>
          </p:cNvPr>
          <p:cNvSpPr/>
          <p:nvPr userDrawn="1"/>
        </p:nvSpPr>
        <p:spPr>
          <a:xfrm>
            <a:off x="542925" y="1752600"/>
            <a:ext cx="4857750" cy="446722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pc="-3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61392-04AC-42EE-B357-E7C14390CF76}"/>
              </a:ext>
            </a:extLst>
          </p:cNvPr>
          <p:cNvSpPr/>
          <p:nvPr userDrawn="1"/>
        </p:nvSpPr>
        <p:spPr>
          <a:xfrm>
            <a:off x="5524500" y="3324225"/>
            <a:ext cx="3097213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 rtlCol="0">
            <a:noAutofit/>
          </a:bodyPr>
          <a:lstStyle>
            <a:lvl1pPr algn="ctr">
              <a:defRPr sz="8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99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E313-4519-46B1-BB70-4015D6F9FB1E}"/>
              </a:ext>
            </a:extLst>
          </p:cNvPr>
          <p:cNvSpPr/>
          <p:nvPr userDrawn="1"/>
        </p:nvSpPr>
        <p:spPr>
          <a:xfrm>
            <a:off x="3286125" y="1409700"/>
            <a:ext cx="5324475" cy="468313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41929F-4689-4C7B-8657-F4E835B7AB2A}"/>
              </a:ext>
            </a:extLst>
          </p:cNvPr>
          <p:cNvSpPr/>
          <p:nvPr userDrawn="1"/>
        </p:nvSpPr>
        <p:spPr>
          <a:xfrm>
            <a:off x="3286125" y="1873250"/>
            <a:ext cx="5324475" cy="409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 rtlCol="0">
            <a:noAutofit/>
          </a:bodyPr>
          <a:lstStyle>
            <a:lvl1pPr algn="ctr">
              <a:defRPr sz="8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92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36B5DCC-FCE9-449E-BD42-71393592DCC5}"/>
              </a:ext>
            </a:extLst>
          </p:cNvPr>
          <p:cNvSpPr/>
          <p:nvPr userDrawn="1"/>
        </p:nvSpPr>
        <p:spPr>
          <a:xfrm>
            <a:off x="3286125" y="1409700"/>
            <a:ext cx="5324475" cy="4683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2358A3-6621-4239-92FB-57DB30AA6162}"/>
              </a:ext>
            </a:extLst>
          </p:cNvPr>
          <p:cNvSpPr/>
          <p:nvPr userDrawn="1"/>
        </p:nvSpPr>
        <p:spPr>
          <a:xfrm>
            <a:off x="3286125" y="1873250"/>
            <a:ext cx="5324475" cy="4098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 rtlCol="0">
            <a:noAutofit/>
          </a:bodyPr>
          <a:lstStyle>
            <a:lvl1pPr algn="ctr">
              <a:defRPr sz="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129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332541-EA30-443A-9C79-9EA669162869}"/>
              </a:ext>
            </a:extLst>
          </p:cNvPr>
          <p:cNvSpPr/>
          <p:nvPr userDrawn="1"/>
        </p:nvSpPr>
        <p:spPr>
          <a:xfrm>
            <a:off x="539750" y="2668588"/>
            <a:ext cx="2601913" cy="468312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5ECE3-32BC-412A-96DB-0452E71762CE}"/>
              </a:ext>
            </a:extLst>
          </p:cNvPr>
          <p:cNvSpPr/>
          <p:nvPr userDrawn="1"/>
        </p:nvSpPr>
        <p:spPr>
          <a:xfrm>
            <a:off x="539750" y="3130550"/>
            <a:ext cx="2601913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59B85D-8B4B-4F9F-88C0-4C98BC8A5EF0}"/>
              </a:ext>
            </a:extLst>
          </p:cNvPr>
          <p:cNvSpPr/>
          <p:nvPr userDrawn="1"/>
        </p:nvSpPr>
        <p:spPr>
          <a:xfrm>
            <a:off x="3290888" y="2668588"/>
            <a:ext cx="2601912" cy="46831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E772A-4430-4D21-8EBA-52B48682DEC2}"/>
              </a:ext>
            </a:extLst>
          </p:cNvPr>
          <p:cNvSpPr/>
          <p:nvPr userDrawn="1"/>
        </p:nvSpPr>
        <p:spPr>
          <a:xfrm>
            <a:off x="3290888" y="3130550"/>
            <a:ext cx="2601912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14395D-D380-42A9-8834-C422A94D7DC3}"/>
              </a:ext>
            </a:extLst>
          </p:cNvPr>
          <p:cNvSpPr/>
          <p:nvPr userDrawn="1"/>
        </p:nvSpPr>
        <p:spPr>
          <a:xfrm>
            <a:off x="6022975" y="2668588"/>
            <a:ext cx="2603500" cy="46831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626977-B2A1-4F65-809E-7AEC561BF267}"/>
              </a:ext>
            </a:extLst>
          </p:cNvPr>
          <p:cNvSpPr/>
          <p:nvPr userDrawn="1"/>
        </p:nvSpPr>
        <p:spPr>
          <a:xfrm>
            <a:off x="6022975" y="3130550"/>
            <a:ext cx="2603500" cy="21399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69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577AF2-25A7-4619-8DA9-B36AD1004C85}"/>
              </a:ext>
            </a:extLst>
          </p:cNvPr>
          <p:cNvSpPr/>
          <p:nvPr userDrawn="1"/>
        </p:nvSpPr>
        <p:spPr>
          <a:xfrm>
            <a:off x="539750" y="2378075"/>
            <a:ext cx="2584450" cy="1717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AA7653-6ED3-407B-A149-915BC4F63089}"/>
              </a:ext>
            </a:extLst>
          </p:cNvPr>
          <p:cNvSpPr/>
          <p:nvPr userDrawn="1"/>
        </p:nvSpPr>
        <p:spPr>
          <a:xfrm>
            <a:off x="3282950" y="2378075"/>
            <a:ext cx="2584450" cy="1717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DC25-79BD-4972-BB44-99EE4106CC08}"/>
              </a:ext>
            </a:extLst>
          </p:cNvPr>
          <p:cNvSpPr/>
          <p:nvPr userDrawn="1"/>
        </p:nvSpPr>
        <p:spPr>
          <a:xfrm>
            <a:off x="6026150" y="2378075"/>
            <a:ext cx="2584450" cy="17176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spcCol="0" anchor="b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spcCol="0" anchor="b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spcCol="0" anchor="b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 rtlCol="0">
            <a:noAutofit/>
          </a:bodyPr>
          <a:lstStyle>
            <a:lvl1pPr algn="ctr">
              <a:defRPr sz="1000" b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27872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78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65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324ACD-C957-4037-A612-036F11E5AD2D}"/>
              </a:ext>
            </a:extLst>
          </p:cNvPr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rtlCol="0" anchor="ctr">
            <a:noAutofit/>
          </a:bodyPr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rtlCol="0" anchor="ctr">
            <a:noAutofit/>
          </a:bodyPr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rtlCol="0" anchor="ctr">
            <a:noAutofit/>
          </a:bodyPr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2424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2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0F268740-4757-494F-AA4E-33AC646C75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0"/>
            <a:ext cx="755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3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1527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0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0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B1C4F090-F1CC-0F7B-F811-268782ED137B}"/>
              </a:ext>
            </a:extLst>
          </p:cNvPr>
          <p:cNvPicPr>
            <a:picLocks noChangeAspect="1"/>
          </p:cNvPicPr>
          <p:nvPr userDrawn="1"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6110288"/>
            <a:ext cx="5175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B07D7286-E854-5D61-F1AF-C36066C4EB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79388" y="6134100"/>
            <a:ext cx="1889125" cy="608013"/>
            <a:chOff x="179512" y="6134712"/>
            <a:chExt cx="1889032" cy="6066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B00CDC-37C0-40DC-3A71-B2B11058DCF0}"/>
                </a:ext>
              </a:extLst>
            </p:cNvPr>
            <p:cNvSpPr/>
            <p:nvPr userDrawn="1"/>
          </p:nvSpPr>
          <p:spPr>
            <a:xfrm>
              <a:off x="179512" y="6134712"/>
              <a:ext cx="1871570" cy="6066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9" name="Picture 8" descr="ATEL (Association of Teachers of English in Lebanon)">
              <a:extLst>
                <a:ext uri="{FF2B5EF4-FFF2-40B4-BE49-F238E27FC236}">
                  <a16:creationId xmlns:a16="http://schemas.microsoft.com/office/drawing/2014/main" id="{4425A0D7-36AD-A55B-86DD-9FBE7FAC3E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1" y="6157989"/>
              <a:ext cx="1866813" cy="583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263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  <p:sldLayoutId id="2147484264" r:id="rId16"/>
    <p:sldLayoutId id="2147484265" r:id="rId17"/>
    <p:sldLayoutId id="2147484266" r:id="rId18"/>
    <p:sldLayoutId id="2147484267" r:id="rId19"/>
    <p:sldLayoutId id="2147484268" r:id="rId20"/>
    <p:sldLayoutId id="2147484269" r:id="rId21"/>
    <p:sldLayoutId id="2147484270" r:id="rId22"/>
    <p:sldLayoutId id="2147484271" r:id="rId23"/>
    <p:sldLayoutId id="2147484272" r:id="rId24"/>
    <p:sldLayoutId id="2147484273" r:id="rId25"/>
    <p:sldLayoutId id="2147484274" r:id="rId26"/>
    <p:sldLayoutId id="2147484275" r:id="rId27"/>
    <p:sldLayoutId id="2147484276" r:id="rId28"/>
    <p:sldLayoutId id="2147484277" r:id="rId29"/>
    <p:sldLayoutId id="2147484278" r:id="rId30"/>
    <p:sldLayoutId id="2147484279" r:id="rId31"/>
    <p:sldLayoutId id="2147484281" r:id="rId32"/>
    <p:sldLayoutId id="2147484282" r:id="rId33"/>
    <p:sldLayoutId id="2147484289" r:id="rId34"/>
    <p:sldLayoutId id="2147484290" r:id="rId35"/>
    <p:sldLayoutId id="2147484291" r:id="rId36"/>
    <p:sldLayoutId id="2147484292" r:id="rId37"/>
    <p:sldLayoutId id="2147484293" r:id="rId38"/>
    <p:sldLayoutId id="2147484294" r:id="rId39"/>
    <p:sldLayoutId id="2147484295" r:id="rId40"/>
    <p:sldLayoutId id="2147484296" r:id="rId41"/>
    <p:sldLayoutId id="2147484297" r:id="rId42"/>
    <p:sldLayoutId id="2147484298" r:id="rId43"/>
    <p:sldLayoutId id="2147484299" r:id="rId44"/>
    <p:sldLayoutId id="2147484301" r:id="rId45"/>
    <p:sldLayoutId id="2147484338" r:id="rId46"/>
    <p:sldLayoutId id="2147484339" r:id="rId47"/>
    <p:sldLayoutId id="2147484340" r:id="rId48"/>
    <p:sldLayoutId id="2147484341" r:id="rId49"/>
    <p:sldLayoutId id="2147484342" r:id="rId50"/>
    <p:sldLayoutId id="2147484343" r:id="rId51"/>
    <p:sldLayoutId id="2147484344" r:id="rId52"/>
    <p:sldLayoutId id="2147484345" r:id="rId53"/>
    <p:sldLayoutId id="2147484346" r:id="rId54"/>
    <p:sldLayoutId id="2147484347" r:id="rId55"/>
    <p:sldLayoutId id="2147484348" r:id="rId56"/>
    <p:sldLayoutId id="2147484349" r:id="rId57"/>
    <p:sldLayoutId id="2147484350" r:id="rId58"/>
    <p:sldLayoutId id="2147484351" r:id="rId59"/>
    <p:sldLayoutId id="2147484352" r:id="rId60"/>
    <p:sldLayoutId id="2147484353" r:id="rId61"/>
    <p:sldLayoutId id="2147484354" r:id="rId62"/>
    <p:sldLayoutId id="2147484355" r:id="rId63"/>
    <p:sldLayoutId id="2147484356" r:id="rId64"/>
    <p:sldLayoutId id="2147484357" r:id="rId65"/>
    <p:sldLayoutId id="2147484358" r:id="rId66"/>
    <p:sldLayoutId id="2147484359" r:id="rId67"/>
    <p:sldLayoutId id="2147484360" r:id="rId68"/>
    <p:sldLayoutId id="2147484361" r:id="rId69"/>
    <p:sldLayoutId id="2147484362" r:id="rId70"/>
    <p:sldLayoutId id="2147484363" r:id="rId71"/>
    <p:sldLayoutId id="2147484364" r:id="rId72"/>
    <p:sldLayoutId id="2147484365" r:id="rId73"/>
    <p:sldLayoutId id="2147484366" r:id="rId74"/>
    <p:sldLayoutId id="2147484374" r:id="rId75"/>
    <p:sldLayoutId id="2147484375" r:id="rId76"/>
    <p:sldLayoutId id="2147484376" r:id="rId77"/>
    <p:sldLayoutId id="2147484379" r:id="rId78"/>
    <p:sldLayoutId id="2147484417" r:id="rId7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Quiz about TV and radio quiz shows">
            <a:extLst>
              <a:ext uri="{FF2B5EF4-FFF2-40B4-BE49-F238E27FC236}">
                <a16:creationId xmlns:a16="http://schemas.microsoft.com/office/drawing/2014/main" id="{2AF2A0E8-073C-8B3E-0470-87630F192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8437"/>
          <a:stretch/>
        </p:blipFill>
        <p:spPr bwMode="auto">
          <a:xfrm>
            <a:off x="7841" y="0"/>
            <a:ext cx="91361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9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94E692E-B6D1-023B-705E-14627F3A8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7FC9D84-096E-5D4E-0EA6-0869B5D7C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145413" name="Picture 5" descr="000millionaire">
            <a:extLst>
              <a:ext uri="{FF2B5EF4-FFF2-40B4-BE49-F238E27FC236}">
                <a16:creationId xmlns:a16="http://schemas.microsoft.com/office/drawing/2014/main" id="{EF58E692-0E45-C5B9-48D1-5A504FF6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56149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190" name="Text Box 6">
            <a:extLst>
              <a:ext uri="{FF2B5EF4-FFF2-40B4-BE49-F238E27FC236}">
                <a16:creationId xmlns:a16="http://schemas.microsoft.com/office/drawing/2014/main" id="{7131D890-164E-2DDA-6A9A-25A01CC11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227B1-FBD2-2340-C969-71D0634347F9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5  -0.018 -0.02131  -0.023 -0.02131  c -0.031 0  -0.063 0.16647  -0.063 0.33295  c 0 -0.0839  -0.016 -0.16647  -0.031 -0.16647  c -0.016 0  -0.031 0.0839  -0.031 0.16647  c 0 -0.04129  -0.008 -0.0839  -0.016 -0.0839  c -0.008 0  -0.016 0.04129  -0.016 0.0839  c 0 -0.02131  -0.004 -0.04129  -0.008 -0.04129  c -0.004 0  -0.008 0.02131  -0.008 0.04129  c 0 -0.01065  -0.002 -0.02131  -0.004 -0.02131  c -0.001 0  -0.004 0.01065  -0.004 0.02131  c 0 -0.00533  -0.001 -0.01065  -0.002 -0.01065  c 0 -0.00133  -0.002 0.00533  -0.002 0.01065  c 0 -0.00266  0 -0.00533  -0.001 -0.00533  c 0 0.00133  -0.001 0.00266  -0.001 0.00533  c 0 -0.00133  0 -0.00266  0 -0.004  c -0.001 0  -0.001 0.00133  -0.001 0.00266  c -0.001 0  -0.001 -0.00133  -0.001 -0.00266  c -0.001 0  -0.001 0.00133  -0.001 0.00266  E" pathEditMode="relative" ptsTypes="">
                                      <p:cBhvr>
                                        <p:cTn id="8" dur="2000" fill="hold"/>
                                        <p:tgtEl>
                                          <p:spTgt spid="6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05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0A09769-66FE-6824-6AA3-62AAC190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A28AF-8A9B-EEE9-8C1B-2AAA883B36E5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1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97A6365-06B5-E343-94FB-41C969BC4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32773" name="Picture 4" descr="000millionaire">
            <a:extLst>
              <a:ext uri="{FF2B5EF4-FFF2-40B4-BE49-F238E27FC236}">
                <a16:creationId xmlns:a16="http://schemas.microsoft.com/office/drawing/2014/main" id="{DF296921-A4A7-B071-2A64-6FE98BEA4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6149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>
            <a:extLst>
              <a:ext uri="{FF2B5EF4-FFF2-40B4-BE49-F238E27FC236}">
                <a16:creationId xmlns:a16="http://schemas.microsoft.com/office/drawing/2014/main" id="{36C3DD39-48ED-4895-6A0E-BAC16C1B8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84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C3C6CC5-D667-B64D-DF64-B53101D55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AD86B-110F-630F-86E2-2DA141C43232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2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291F47B-E608-542E-18AE-7AA53023A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46085" name="Picture 4" descr="000millionaire">
            <a:extLst>
              <a:ext uri="{FF2B5EF4-FFF2-40B4-BE49-F238E27FC236}">
                <a16:creationId xmlns:a16="http://schemas.microsoft.com/office/drawing/2014/main" id="{220A4CD6-7530-16B6-AA54-60448DB5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56149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>
            <a:extLst>
              <a:ext uri="{FF2B5EF4-FFF2-40B4-BE49-F238E27FC236}">
                <a16:creationId xmlns:a16="http://schemas.microsoft.com/office/drawing/2014/main" id="{AD39111B-E86A-02AA-D5AD-35C54011A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ACAA219-ED74-23F1-35B9-1BD8E483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39B01-7589-661A-3C7C-93FC81D8E8FD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3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386E5AC-91EC-3DEA-A359-F5241E116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58373" name="Picture 4" descr="000millionaire">
            <a:extLst>
              <a:ext uri="{FF2B5EF4-FFF2-40B4-BE49-F238E27FC236}">
                <a16:creationId xmlns:a16="http://schemas.microsoft.com/office/drawing/2014/main" id="{F63AB237-5217-2378-A557-29E25AD2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56149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5">
            <a:extLst>
              <a:ext uri="{FF2B5EF4-FFF2-40B4-BE49-F238E27FC236}">
                <a16:creationId xmlns:a16="http://schemas.microsoft.com/office/drawing/2014/main" id="{8184FC2E-CD7F-890E-4DC3-2D595F287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48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6ECF256-AE3C-2744-AD9B-5540B70C6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CB86F-F427-3894-02CF-2AF2C4528F63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4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231F911-2DD0-5556-0265-A0C74CD2F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 dirty="0">
                <a:latin typeface="Tahoma" panose="020B0604030504040204" pitchFamily="34" charset="0"/>
              </a:rPr>
            </a:br>
            <a:br>
              <a:rPr lang="en-GB" altLang="en-US" sz="8800" dirty="0">
                <a:latin typeface="Tahoma" panose="020B0604030504040204" pitchFamily="34" charset="0"/>
              </a:rPr>
            </a:br>
            <a:endParaRPr lang="en-GB" altLang="en-US" dirty="0">
              <a:latin typeface="Tahoma" panose="020B0604030504040204" pitchFamily="34" charset="0"/>
            </a:endParaRPr>
          </a:p>
        </p:txBody>
      </p:sp>
      <p:pic>
        <p:nvPicPr>
          <p:cNvPr id="72709" name="Picture 5" descr="000millionaire">
            <a:extLst>
              <a:ext uri="{FF2B5EF4-FFF2-40B4-BE49-F238E27FC236}">
                <a16:creationId xmlns:a16="http://schemas.microsoft.com/office/drawing/2014/main" id="{6F2405D7-CE18-2F2C-E40F-C18C80C5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56149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91" name="Text Box 7">
            <a:extLst>
              <a:ext uri="{FF2B5EF4-FFF2-40B4-BE49-F238E27FC236}">
                <a16:creationId xmlns:a16="http://schemas.microsoft.com/office/drawing/2014/main" id="{98849130-ED6D-095F-931F-48FE8C47D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74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FEBD389-F1A9-CB34-A0C2-2404AD680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1A8E2-D231-91BC-23A5-543E13362EF1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5</a:t>
            </a: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DF692AC-7F8C-18C6-6D78-59E1C80660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76805" name="Picture 4" descr="000millionaire">
            <a:extLst>
              <a:ext uri="{FF2B5EF4-FFF2-40B4-BE49-F238E27FC236}">
                <a16:creationId xmlns:a16="http://schemas.microsoft.com/office/drawing/2014/main" id="{5BE54D88-870A-86AF-3AE6-BB4C0E40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6149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6" name="Text Box 6">
            <a:extLst>
              <a:ext uri="{FF2B5EF4-FFF2-40B4-BE49-F238E27FC236}">
                <a16:creationId xmlns:a16="http://schemas.microsoft.com/office/drawing/2014/main" id="{88B4852F-BE04-438E-383B-EDACCA718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017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9C12E13-301F-4F4B-0164-8B6A63670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14852-FB13-DB11-A3F5-B74E0D274231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6</a:t>
            </a: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16A4E0E-E51A-C488-FE85-B4236DC0E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80901" name="Picture 4" descr="000millionaire">
            <a:extLst>
              <a:ext uri="{FF2B5EF4-FFF2-40B4-BE49-F238E27FC236}">
                <a16:creationId xmlns:a16="http://schemas.microsoft.com/office/drawing/2014/main" id="{824861AB-177A-987C-519D-F3A76A9BC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6149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0" name="Text Box 6">
            <a:extLst>
              <a:ext uri="{FF2B5EF4-FFF2-40B4-BE49-F238E27FC236}">
                <a16:creationId xmlns:a16="http://schemas.microsoft.com/office/drawing/2014/main" id="{F2BF542C-9F5D-8F09-03FD-8089D6D8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02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ABFADC7-8251-543B-F720-02A2FBC43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147A3-B3FD-CE10-4CAA-B34908DD1E02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7</a:t>
            </a: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01C1A38E-0F64-757B-6E60-91C50C3C20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>
                <a:latin typeface="Tahoma" panose="020B0604030504040204" pitchFamily="34" charset="0"/>
              </a:rPr>
            </a:br>
            <a:br>
              <a:rPr lang="en-GB" altLang="en-US" sz="8800">
                <a:latin typeface="Tahoma" panose="020B0604030504040204" pitchFamily="34" charset="0"/>
              </a:rPr>
            </a:br>
            <a:endParaRPr lang="en-GB" altLang="en-US">
              <a:latin typeface="Tahoma" panose="020B0604030504040204" pitchFamily="34" charset="0"/>
            </a:endParaRPr>
          </a:p>
        </p:txBody>
      </p:sp>
      <p:pic>
        <p:nvPicPr>
          <p:cNvPr id="86021" name="Picture 4" descr="000millionaire">
            <a:extLst>
              <a:ext uri="{FF2B5EF4-FFF2-40B4-BE49-F238E27FC236}">
                <a16:creationId xmlns:a16="http://schemas.microsoft.com/office/drawing/2014/main" id="{E1767908-8398-0891-560C-FEF22BE81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56149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05" name="Text Box 5">
            <a:extLst>
              <a:ext uri="{FF2B5EF4-FFF2-40B4-BE49-F238E27FC236}">
                <a16:creationId xmlns:a16="http://schemas.microsoft.com/office/drawing/2014/main" id="{2CC474BC-929E-C45B-75DB-3B7DAB29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12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4C9506C-171C-DBFE-90DF-0B0948D3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8759D29-4B83-0FA8-0F50-2840B2B5B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GB" altLang="en-US" sz="8800" dirty="0">
                <a:latin typeface="Tahoma" panose="020B0604030504040204" pitchFamily="34" charset="0"/>
              </a:rPr>
            </a:br>
            <a:br>
              <a:rPr lang="en-GB" altLang="en-US" sz="8800" dirty="0">
                <a:latin typeface="Tahoma" panose="020B0604030504040204" pitchFamily="34" charset="0"/>
              </a:rPr>
            </a:br>
            <a:endParaRPr lang="en-GB" altLang="en-US" dirty="0">
              <a:latin typeface="Tahoma" panose="020B0604030504040204" pitchFamily="34" charset="0"/>
            </a:endParaRPr>
          </a:p>
        </p:txBody>
      </p:sp>
      <p:pic>
        <p:nvPicPr>
          <p:cNvPr id="94213" name="Picture 5" descr="000millionaire">
            <a:extLst>
              <a:ext uri="{FF2B5EF4-FFF2-40B4-BE49-F238E27FC236}">
                <a16:creationId xmlns:a16="http://schemas.microsoft.com/office/drawing/2014/main" id="{9BA7FB19-18AD-387E-CF3E-C879478B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561498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073FAAFF-5EDA-0914-BD12-5CCE7F31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944687" cy="36687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500,000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25,000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10,000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5,000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1,000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D87C8-7B33-C9EC-3593-6AED7BC7DAB3}"/>
              </a:ext>
            </a:extLst>
          </p:cNvPr>
          <p:cNvSpPr txBox="1"/>
          <p:nvPr/>
        </p:nvSpPr>
        <p:spPr>
          <a:xfrm>
            <a:off x="1871700" y="4653136"/>
            <a:ext cx="5400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400" b="1" dirty="0">
                <a:solidFill>
                  <a:schemeClr val="tx2"/>
                </a:solidFill>
              </a:rPr>
              <a:t>Question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187</Words>
  <Application>Microsoft Office PowerPoint</Application>
  <PresentationFormat>On-screen Show (4:3)</PresentationFormat>
  <Paragraphs>109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Tahoma</vt:lpstr>
      <vt:lpstr>Times New Roman</vt:lpstr>
      <vt:lpstr>3_Pearson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Based Learning What is it?</dc:title>
  <dc:creator>Rob Dean</dc:creator>
  <cp:lastModifiedBy>Robert Dean</cp:lastModifiedBy>
  <cp:revision>366</cp:revision>
  <dcterms:created xsi:type="dcterms:W3CDTF">2012-10-16T13:52:53Z</dcterms:created>
  <dcterms:modified xsi:type="dcterms:W3CDTF">2023-05-11T16:49:42Z</dcterms:modified>
</cp:coreProperties>
</file>