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0"/>
  </p:notesMasterIdLst>
  <p:handoutMasterIdLst>
    <p:handoutMasterId r:id="rId41"/>
  </p:handoutMasterIdLst>
  <p:sldIdLst>
    <p:sldId id="355" r:id="rId5"/>
    <p:sldId id="360" r:id="rId6"/>
    <p:sldId id="356" r:id="rId7"/>
    <p:sldId id="357" r:id="rId8"/>
    <p:sldId id="358" r:id="rId9"/>
    <p:sldId id="361" r:id="rId10"/>
    <p:sldId id="307" r:id="rId11"/>
    <p:sldId id="332" r:id="rId12"/>
    <p:sldId id="331" r:id="rId13"/>
    <p:sldId id="362" r:id="rId14"/>
    <p:sldId id="282" r:id="rId15"/>
    <p:sldId id="323" r:id="rId16"/>
    <p:sldId id="363" r:id="rId17"/>
    <p:sldId id="314" r:id="rId18"/>
    <p:sldId id="318" r:id="rId19"/>
    <p:sldId id="325" r:id="rId20"/>
    <p:sldId id="326" r:id="rId21"/>
    <p:sldId id="351" r:id="rId22"/>
    <p:sldId id="328" r:id="rId23"/>
    <p:sldId id="352" r:id="rId24"/>
    <p:sldId id="353" r:id="rId25"/>
    <p:sldId id="336" r:id="rId26"/>
    <p:sldId id="337" r:id="rId27"/>
    <p:sldId id="364" r:id="rId28"/>
    <p:sldId id="341" r:id="rId29"/>
    <p:sldId id="340" r:id="rId30"/>
    <p:sldId id="347" r:id="rId31"/>
    <p:sldId id="342" r:id="rId32"/>
    <p:sldId id="343" r:id="rId33"/>
    <p:sldId id="344" r:id="rId34"/>
    <p:sldId id="345" r:id="rId35"/>
    <p:sldId id="346" r:id="rId36"/>
    <p:sldId id="354" r:id="rId37"/>
    <p:sldId id="349" r:id="rId38"/>
    <p:sldId id="297" r:id="rId3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388" autoAdjust="0"/>
  </p:normalViewPr>
  <p:slideViewPr>
    <p:cSldViewPr snapToGrid="0" snapToObjects="1">
      <p:cViewPr varScale="1">
        <p:scale>
          <a:sx n="64" d="100"/>
          <a:sy n="64" d="100"/>
        </p:scale>
        <p:origin x="174"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D795D6-254B-4173-B2EB-2CEE92FA7C6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930BE4E-4B82-4DD4-B084-63784BB0EBE3}">
      <dgm:prSet custT="1"/>
      <dgm:spPr/>
      <dgm:t>
        <a:bodyPr/>
        <a:lstStyle/>
        <a:p>
          <a:r>
            <a:rPr lang="en-US" sz="1500" baseline="0" dirty="0">
              <a:solidFill>
                <a:schemeClr val="accent6"/>
              </a:solidFill>
              <a:latin typeface="Arial" panose="020B0604020202020204" pitchFamily="34" charset="0"/>
              <a:cs typeface="Arial" panose="020B0604020202020204" pitchFamily="34" charset="0"/>
            </a:rPr>
            <a:t>Interpret texts and discourses from different angles. </a:t>
          </a:r>
        </a:p>
      </dgm:t>
    </dgm:pt>
    <dgm:pt modelId="{B89E0A87-1177-479D-9DDB-6CA89A0A7457}" type="parTrans" cxnId="{F02739DC-CFA6-49A9-8ED8-B99DCE4EDB85}">
      <dgm:prSet/>
      <dgm:spPr/>
      <dgm:t>
        <a:bodyPr/>
        <a:lstStyle/>
        <a:p>
          <a:endParaRPr lang="en-US"/>
        </a:p>
      </dgm:t>
    </dgm:pt>
    <dgm:pt modelId="{73BEAD1F-38D7-4E93-A76F-AB0FCB75ABAF}" type="sibTrans" cxnId="{F02739DC-CFA6-49A9-8ED8-B99DCE4EDB85}">
      <dgm:prSet/>
      <dgm:spPr/>
      <dgm:t>
        <a:bodyPr/>
        <a:lstStyle/>
        <a:p>
          <a:endParaRPr lang="en-US"/>
        </a:p>
      </dgm:t>
    </dgm:pt>
    <dgm:pt modelId="{2602FC51-F717-44F6-8790-6053B24FA205}">
      <dgm:prSet custT="1"/>
      <dgm:spPr/>
      <dgm:t>
        <a:bodyPr/>
        <a:lstStyle/>
        <a:p>
          <a:r>
            <a:rPr lang="en-US" sz="1500" baseline="0" dirty="0">
              <a:solidFill>
                <a:schemeClr val="accent6"/>
              </a:solidFill>
              <a:latin typeface="Arial" panose="020B0604020202020204" pitchFamily="34" charset="0"/>
              <a:cs typeface="Arial" panose="020B0604020202020204" pitchFamily="34" charset="0"/>
            </a:rPr>
            <a:t>Examine the hidden assumptions of texts/discourses, the reasons and implications for emphasizing certain views and marginalizing others, the interests that texts/discourses  serve and at whose expense, and the interested representations of “truths” they depict.</a:t>
          </a:r>
        </a:p>
      </dgm:t>
    </dgm:pt>
    <dgm:pt modelId="{9446571D-DEAF-4E5B-A256-B5C07E209A05}" type="parTrans" cxnId="{CA33B93A-EBF5-40C9-92EF-CD44AA665686}">
      <dgm:prSet/>
      <dgm:spPr/>
      <dgm:t>
        <a:bodyPr/>
        <a:lstStyle/>
        <a:p>
          <a:endParaRPr lang="en-US"/>
        </a:p>
      </dgm:t>
    </dgm:pt>
    <dgm:pt modelId="{C9051DBD-E093-4E30-B769-AEC2A671F0B2}" type="sibTrans" cxnId="{CA33B93A-EBF5-40C9-92EF-CD44AA665686}">
      <dgm:prSet/>
      <dgm:spPr/>
      <dgm:t>
        <a:bodyPr/>
        <a:lstStyle/>
        <a:p>
          <a:endParaRPr lang="en-US"/>
        </a:p>
      </dgm:t>
    </dgm:pt>
    <dgm:pt modelId="{094D09C1-F7CC-4C2F-A08A-BA925A6D3467}">
      <dgm:prSet custT="1"/>
      <dgm:spPr/>
      <dgm:t>
        <a:bodyPr/>
        <a:lstStyle/>
        <a:p>
          <a:r>
            <a:rPr lang="en-US" sz="1500" baseline="0">
              <a:solidFill>
                <a:schemeClr val="accent6"/>
              </a:solidFill>
              <a:latin typeface="Arial" panose="020B0604020202020204" pitchFamily="34" charset="0"/>
              <a:cs typeface="Arial" panose="020B0604020202020204" pitchFamily="34" charset="0"/>
            </a:rPr>
            <a:t>Read the word and the world”, i.e., examine whether or not texts and discourses serve a better, more just  life for all. </a:t>
          </a:r>
        </a:p>
      </dgm:t>
    </dgm:pt>
    <dgm:pt modelId="{9362E4E8-41CF-4DC6-A5AB-E9EB138B33CB}" type="parTrans" cxnId="{82E4A368-2391-4AC8-8E96-85F424C40755}">
      <dgm:prSet/>
      <dgm:spPr/>
      <dgm:t>
        <a:bodyPr/>
        <a:lstStyle/>
        <a:p>
          <a:endParaRPr lang="en-US"/>
        </a:p>
      </dgm:t>
    </dgm:pt>
    <dgm:pt modelId="{DF477119-97E1-4ABF-AC38-6485559EE80C}" type="sibTrans" cxnId="{82E4A368-2391-4AC8-8E96-85F424C40755}">
      <dgm:prSet/>
      <dgm:spPr/>
      <dgm:t>
        <a:bodyPr/>
        <a:lstStyle/>
        <a:p>
          <a:endParaRPr lang="en-US"/>
        </a:p>
      </dgm:t>
    </dgm:pt>
    <dgm:pt modelId="{B01D8A63-0D56-4E0A-85C1-AB287FFE9C3B}">
      <dgm:prSet custT="1"/>
      <dgm:spPr/>
      <dgm:t>
        <a:bodyPr/>
        <a:lstStyle/>
        <a:p>
          <a:r>
            <a:rPr lang="en-US" sz="1500" baseline="0">
              <a:solidFill>
                <a:schemeClr val="accent6"/>
              </a:solidFill>
              <a:latin typeface="Arial" panose="020B0604020202020204" pitchFamily="34" charset="0"/>
              <a:cs typeface="Arial" panose="020B0604020202020204" pitchFamily="34" charset="0"/>
            </a:rPr>
            <a:t>Examine how the dominant sociopolitical and socioeconomic views and values shape our individual and collective life conditions and whether or not these conditions serve the common interests of people fairly. </a:t>
          </a:r>
        </a:p>
      </dgm:t>
    </dgm:pt>
    <dgm:pt modelId="{97AEAEF9-EB7C-4AF6-9AAF-C286BF4AC0EA}" type="parTrans" cxnId="{7B5D6F0D-EDB3-4150-85E9-0C022AFB072C}">
      <dgm:prSet/>
      <dgm:spPr/>
      <dgm:t>
        <a:bodyPr/>
        <a:lstStyle/>
        <a:p>
          <a:endParaRPr lang="en-US"/>
        </a:p>
      </dgm:t>
    </dgm:pt>
    <dgm:pt modelId="{6668BB2F-BA31-48A3-873A-7592B1871DD4}" type="sibTrans" cxnId="{7B5D6F0D-EDB3-4150-85E9-0C022AFB072C}">
      <dgm:prSet/>
      <dgm:spPr/>
      <dgm:t>
        <a:bodyPr/>
        <a:lstStyle/>
        <a:p>
          <a:endParaRPr lang="en-US"/>
        </a:p>
      </dgm:t>
    </dgm:pt>
    <dgm:pt modelId="{2650D823-1D0C-41DF-8746-409C34E14D22}" type="pres">
      <dgm:prSet presAssocID="{FCD795D6-254B-4173-B2EB-2CEE92FA7C6A}" presName="root" presStyleCnt="0">
        <dgm:presLayoutVars>
          <dgm:dir/>
          <dgm:resizeHandles val="exact"/>
        </dgm:presLayoutVars>
      </dgm:prSet>
      <dgm:spPr/>
    </dgm:pt>
    <dgm:pt modelId="{0548A01D-CB19-4D6F-81AD-97FB54D459F3}" type="pres">
      <dgm:prSet presAssocID="{E930BE4E-4B82-4DD4-B084-63784BB0EBE3}" presName="compNode" presStyleCnt="0"/>
      <dgm:spPr/>
    </dgm:pt>
    <dgm:pt modelId="{8DD515C9-B86A-43CB-BAE1-E371050F2706}" type="pres">
      <dgm:prSet presAssocID="{E930BE4E-4B82-4DD4-B084-63784BB0EBE3}" presName="bgRect" presStyleLbl="bgShp" presStyleIdx="0" presStyleCnt="4"/>
      <dgm:spPr/>
    </dgm:pt>
    <dgm:pt modelId="{87C1BC80-BCF3-48E7-BCBB-E0D76F9A796E}" type="pres">
      <dgm:prSet presAssocID="{E930BE4E-4B82-4DD4-B084-63784BB0EB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748C9E8C-6EF3-489C-AFF3-CFFC7157A1AF}" type="pres">
      <dgm:prSet presAssocID="{E930BE4E-4B82-4DD4-B084-63784BB0EBE3}" presName="spaceRect" presStyleCnt="0"/>
      <dgm:spPr/>
    </dgm:pt>
    <dgm:pt modelId="{0392E69A-88E1-47BE-A51E-A762E22E9586}" type="pres">
      <dgm:prSet presAssocID="{E930BE4E-4B82-4DD4-B084-63784BB0EBE3}" presName="parTx" presStyleLbl="revTx" presStyleIdx="0" presStyleCnt="4">
        <dgm:presLayoutVars>
          <dgm:chMax val="0"/>
          <dgm:chPref val="0"/>
        </dgm:presLayoutVars>
      </dgm:prSet>
      <dgm:spPr/>
    </dgm:pt>
    <dgm:pt modelId="{62DC6BFB-54BF-4223-BA1C-ED2BF32800F9}" type="pres">
      <dgm:prSet presAssocID="{73BEAD1F-38D7-4E93-A76F-AB0FCB75ABAF}" presName="sibTrans" presStyleCnt="0"/>
      <dgm:spPr/>
    </dgm:pt>
    <dgm:pt modelId="{1A23BB65-28CD-4717-9143-3E3DE7F2F463}" type="pres">
      <dgm:prSet presAssocID="{2602FC51-F717-44F6-8790-6053B24FA205}" presName="compNode" presStyleCnt="0"/>
      <dgm:spPr/>
    </dgm:pt>
    <dgm:pt modelId="{DB2F336C-1C9C-44A0-8437-8188E658F688}" type="pres">
      <dgm:prSet presAssocID="{2602FC51-F717-44F6-8790-6053B24FA205}" presName="bgRect" presStyleLbl="bgShp" presStyleIdx="1" presStyleCnt="4"/>
      <dgm:spPr/>
    </dgm:pt>
    <dgm:pt modelId="{3FE0356E-C4D7-438A-9894-A7F178D9DE76}" type="pres">
      <dgm:prSet presAssocID="{2602FC51-F717-44F6-8790-6053B24FA2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26A20EA-3BCE-4993-911B-B940F2524A6B}" type="pres">
      <dgm:prSet presAssocID="{2602FC51-F717-44F6-8790-6053B24FA205}" presName="spaceRect" presStyleCnt="0"/>
      <dgm:spPr/>
    </dgm:pt>
    <dgm:pt modelId="{2746EFF9-8464-4755-ADF5-203C118EEEE3}" type="pres">
      <dgm:prSet presAssocID="{2602FC51-F717-44F6-8790-6053B24FA205}" presName="parTx" presStyleLbl="revTx" presStyleIdx="1" presStyleCnt="4">
        <dgm:presLayoutVars>
          <dgm:chMax val="0"/>
          <dgm:chPref val="0"/>
        </dgm:presLayoutVars>
      </dgm:prSet>
      <dgm:spPr/>
    </dgm:pt>
    <dgm:pt modelId="{A3EA6ED1-3254-4705-B6A8-B245E5523555}" type="pres">
      <dgm:prSet presAssocID="{C9051DBD-E093-4E30-B769-AEC2A671F0B2}" presName="sibTrans" presStyleCnt="0"/>
      <dgm:spPr/>
    </dgm:pt>
    <dgm:pt modelId="{32698FB2-3BF3-4156-BA50-A9109DC49C27}" type="pres">
      <dgm:prSet presAssocID="{094D09C1-F7CC-4C2F-A08A-BA925A6D3467}" presName="compNode" presStyleCnt="0"/>
      <dgm:spPr/>
    </dgm:pt>
    <dgm:pt modelId="{33EB16F9-F297-47A8-ADBD-4AB2D38FF137}" type="pres">
      <dgm:prSet presAssocID="{094D09C1-F7CC-4C2F-A08A-BA925A6D3467}" presName="bgRect" presStyleLbl="bgShp" presStyleIdx="2" presStyleCnt="4"/>
      <dgm:spPr/>
    </dgm:pt>
    <dgm:pt modelId="{157C1828-9056-43A3-8702-2C10D3666127}" type="pres">
      <dgm:prSet presAssocID="{094D09C1-F7CC-4C2F-A08A-BA925A6D34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C57DB591-F824-4709-80A6-7D66BCDE12D5}" type="pres">
      <dgm:prSet presAssocID="{094D09C1-F7CC-4C2F-A08A-BA925A6D3467}" presName="spaceRect" presStyleCnt="0"/>
      <dgm:spPr/>
    </dgm:pt>
    <dgm:pt modelId="{ACDCACD1-98B6-4C76-8DC1-D81A6B894438}" type="pres">
      <dgm:prSet presAssocID="{094D09C1-F7CC-4C2F-A08A-BA925A6D3467}" presName="parTx" presStyleLbl="revTx" presStyleIdx="2" presStyleCnt="4">
        <dgm:presLayoutVars>
          <dgm:chMax val="0"/>
          <dgm:chPref val="0"/>
        </dgm:presLayoutVars>
      </dgm:prSet>
      <dgm:spPr/>
    </dgm:pt>
    <dgm:pt modelId="{D40CA217-EA11-4176-9A32-D01D3B1EB33E}" type="pres">
      <dgm:prSet presAssocID="{DF477119-97E1-4ABF-AC38-6485559EE80C}" presName="sibTrans" presStyleCnt="0"/>
      <dgm:spPr/>
    </dgm:pt>
    <dgm:pt modelId="{A057886E-DCC0-48CF-84A6-43428E9A38F4}" type="pres">
      <dgm:prSet presAssocID="{B01D8A63-0D56-4E0A-85C1-AB287FFE9C3B}" presName="compNode" presStyleCnt="0"/>
      <dgm:spPr/>
    </dgm:pt>
    <dgm:pt modelId="{554D8C8F-9A75-4F9D-91BE-87406CA4A8D3}" type="pres">
      <dgm:prSet presAssocID="{B01D8A63-0D56-4E0A-85C1-AB287FFE9C3B}" presName="bgRect" presStyleLbl="bgShp" presStyleIdx="3" presStyleCnt="4"/>
      <dgm:spPr/>
    </dgm:pt>
    <dgm:pt modelId="{56F836BA-26B2-49F2-945C-EF671B4BAA86}" type="pres">
      <dgm:prSet presAssocID="{B01D8A63-0D56-4E0A-85C1-AB287FFE9C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E96363AB-3628-4F34-A9CA-F3147EE21282}" type="pres">
      <dgm:prSet presAssocID="{B01D8A63-0D56-4E0A-85C1-AB287FFE9C3B}" presName="spaceRect" presStyleCnt="0"/>
      <dgm:spPr/>
    </dgm:pt>
    <dgm:pt modelId="{EA1C878F-FB44-4C0C-AE51-975428871268}" type="pres">
      <dgm:prSet presAssocID="{B01D8A63-0D56-4E0A-85C1-AB287FFE9C3B}" presName="parTx" presStyleLbl="revTx" presStyleIdx="3" presStyleCnt="4">
        <dgm:presLayoutVars>
          <dgm:chMax val="0"/>
          <dgm:chPref val="0"/>
        </dgm:presLayoutVars>
      </dgm:prSet>
      <dgm:spPr/>
    </dgm:pt>
  </dgm:ptLst>
  <dgm:cxnLst>
    <dgm:cxn modelId="{62E5BE05-E753-4287-B859-A1A47E44BA71}" type="presOf" srcId="{094D09C1-F7CC-4C2F-A08A-BA925A6D3467}" destId="{ACDCACD1-98B6-4C76-8DC1-D81A6B894438}" srcOrd="0" destOrd="0" presId="urn:microsoft.com/office/officeart/2018/2/layout/IconVerticalSolidList"/>
    <dgm:cxn modelId="{7B5D6F0D-EDB3-4150-85E9-0C022AFB072C}" srcId="{FCD795D6-254B-4173-B2EB-2CEE92FA7C6A}" destId="{B01D8A63-0D56-4E0A-85C1-AB287FFE9C3B}" srcOrd="3" destOrd="0" parTransId="{97AEAEF9-EB7C-4AF6-9AAF-C286BF4AC0EA}" sibTransId="{6668BB2F-BA31-48A3-873A-7592B1871DD4}"/>
    <dgm:cxn modelId="{CAD62B35-67DE-4274-A093-597668482523}" type="presOf" srcId="{FCD795D6-254B-4173-B2EB-2CEE92FA7C6A}" destId="{2650D823-1D0C-41DF-8746-409C34E14D22}" srcOrd="0" destOrd="0" presId="urn:microsoft.com/office/officeart/2018/2/layout/IconVerticalSolidList"/>
    <dgm:cxn modelId="{CA33B93A-EBF5-40C9-92EF-CD44AA665686}" srcId="{FCD795D6-254B-4173-B2EB-2CEE92FA7C6A}" destId="{2602FC51-F717-44F6-8790-6053B24FA205}" srcOrd="1" destOrd="0" parTransId="{9446571D-DEAF-4E5B-A256-B5C07E209A05}" sibTransId="{C9051DBD-E093-4E30-B769-AEC2A671F0B2}"/>
    <dgm:cxn modelId="{7A76F643-972E-42C2-8C8E-A047744251F9}" type="presOf" srcId="{B01D8A63-0D56-4E0A-85C1-AB287FFE9C3B}" destId="{EA1C878F-FB44-4C0C-AE51-975428871268}" srcOrd="0" destOrd="0" presId="urn:microsoft.com/office/officeart/2018/2/layout/IconVerticalSolidList"/>
    <dgm:cxn modelId="{82E4A368-2391-4AC8-8E96-85F424C40755}" srcId="{FCD795D6-254B-4173-B2EB-2CEE92FA7C6A}" destId="{094D09C1-F7CC-4C2F-A08A-BA925A6D3467}" srcOrd="2" destOrd="0" parTransId="{9362E4E8-41CF-4DC6-A5AB-E9EB138B33CB}" sibTransId="{DF477119-97E1-4ABF-AC38-6485559EE80C}"/>
    <dgm:cxn modelId="{230DF873-0B5E-4F4C-A972-B37C07754AB6}" type="presOf" srcId="{E930BE4E-4B82-4DD4-B084-63784BB0EBE3}" destId="{0392E69A-88E1-47BE-A51E-A762E22E9586}" srcOrd="0" destOrd="0" presId="urn:microsoft.com/office/officeart/2018/2/layout/IconVerticalSolidList"/>
    <dgm:cxn modelId="{F02739DC-CFA6-49A9-8ED8-B99DCE4EDB85}" srcId="{FCD795D6-254B-4173-B2EB-2CEE92FA7C6A}" destId="{E930BE4E-4B82-4DD4-B084-63784BB0EBE3}" srcOrd="0" destOrd="0" parTransId="{B89E0A87-1177-479D-9DDB-6CA89A0A7457}" sibTransId="{73BEAD1F-38D7-4E93-A76F-AB0FCB75ABAF}"/>
    <dgm:cxn modelId="{24B133EC-41F5-4800-B036-3711F0299AE1}" type="presOf" srcId="{2602FC51-F717-44F6-8790-6053B24FA205}" destId="{2746EFF9-8464-4755-ADF5-203C118EEEE3}" srcOrd="0" destOrd="0" presId="urn:microsoft.com/office/officeart/2018/2/layout/IconVerticalSolidList"/>
    <dgm:cxn modelId="{BDA8F72E-AA68-4D43-84B6-A3C7B1ADE809}" type="presParOf" srcId="{2650D823-1D0C-41DF-8746-409C34E14D22}" destId="{0548A01D-CB19-4D6F-81AD-97FB54D459F3}" srcOrd="0" destOrd="0" presId="urn:microsoft.com/office/officeart/2018/2/layout/IconVerticalSolidList"/>
    <dgm:cxn modelId="{3E6AB666-4E85-458A-B315-8CAA783B6F02}" type="presParOf" srcId="{0548A01D-CB19-4D6F-81AD-97FB54D459F3}" destId="{8DD515C9-B86A-43CB-BAE1-E371050F2706}" srcOrd="0" destOrd="0" presId="urn:microsoft.com/office/officeart/2018/2/layout/IconVerticalSolidList"/>
    <dgm:cxn modelId="{4057BD77-9F3A-4CE0-A52E-1DCD38BDB5EA}" type="presParOf" srcId="{0548A01D-CB19-4D6F-81AD-97FB54D459F3}" destId="{87C1BC80-BCF3-48E7-BCBB-E0D76F9A796E}" srcOrd="1" destOrd="0" presId="urn:microsoft.com/office/officeart/2018/2/layout/IconVerticalSolidList"/>
    <dgm:cxn modelId="{28EB3B97-F615-4BEB-9EC7-11B9B37B0F37}" type="presParOf" srcId="{0548A01D-CB19-4D6F-81AD-97FB54D459F3}" destId="{748C9E8C-6EF3-489C-AFF3-CFFC7157A1AF}" srcOrd="2" destOrd="0" presId="urn:microsoft.com/office/officeart/2018/2/layout/IconVerticalSolidList"/>
    <dgm:cxn modelId="{B66DCDD6-E96D-47F8-9F2B-AF39A56E8221}" type="presParOf" srcId="{0548A01D-CB19-4D6F-81AD-97FB54D459F3}" destId="{0392E69A-88E1-47BE-A51E-A762E22E9586}" srcOrd="3" destOrd="0" presId="urn:microsoft.com/office/officeart/2018/2/layout/IconVerticalSolidList"/>
    <dgm:cxn modelId="{16D51B66-A48B-4B01-BD61-FF5A9460FD88}" type="presParOf" srcId="{2650D823-1D0C-41DF-8746-409C34E14D22}" destId="{62DC6BFB-54BF-4223-BA1C-ED2BF32800F9}" srcOrd="1" destOrd="0" presId="urn:microsoft.com/office/officeart/2018/2/layout/IconVerticalSolidList"/>
    <dgm:cxn modelId="{98A59E0C-513B-4A11-91F3-36C1645B82CF}" type="presParOf" srcId="{2650D823-1D0C-41DF-8746-409C34E14D22}" destId="{1A23BB65-28CD-4717-9143-3E3DE7F2F463}" srcOrd="2" destOrd="0" presId="urn:microsoft.com/office/officeart/2018/2/layout/IconVerticalSolidList"/>
    <dgm:cxn modelId="{A79E4AEB-13EA-4289-AB37-8F92D18EE990}" type="presParOf" srcId="{1A23BB65-28CD-4717-9143-3E3DE7F2F463}" destId="{DB2F336C-1C9C-44A0-8437-8188E658F688}" srcOrd="0" destOrd="0" presId="urn:microsoft.com/office/officeart/2018/2/layout/IconVerticalSolidList"/>
    <dgm:cxn modelId="{FAA0FEB1-ABD5-4F25-B361-20BBE9A7EEB2}" type="presParOf" srcId="{1A23BB65-28CD-4717-9143-3E3DE7F2F463}" destId="{3FE0356E-C4D7-438A-9894-A7F178D9DE76}" srcOrd="1" destOrd="0" presId="urn:microsoft.com/office/officeart/2018/2/layout/IconVerticalSolidList"/>
    <dgm:cxn modelId="{5479B86D-0F08-4CE1-AAAE-E5DAAA1EC704}" type="presParOf" srcId="{1A23BB65-28CD-4717-9143-3E3DE7F2F463}" destId="{526A20EA-3BCE-4993-911B-B940F2524A6B}" srcOrd="2" destOrd="0" presId="urn:microsoft.com/office/officeart/2018/2/layout/IconVerticalSolidList"/>
    <dgm:cxn modelId="{D087DAD7-AF0C-40CA-BC8D-D4D426B8F474}" type="presParOf" srcId="{1A23BB65-28CD-4717-9143-3E3DE7F2F463}" destId="{2746EFF9-8464-4755-ADF5-203C118EEEE3}" srcOrd="3" destOrd="0" presId="urn:microsoft.com/office/officeart/2018/2/layout/IconVerticalSolidList"/>
    <dgm:cxn modelId="{E8B6B2D5-CCE6-425A-A65C-9162545C96A5}" type="presParOf" srcId="{2650D823-1D0C-41DF-8746-409C34E14D22}" destId="{A3EA6ED1-3254-4705-B6A8-B245E5523555}" srcOrd="3" destOrd="0" presId="urn:microsoft.com/office/officeart/2018/2/layout/IconVerticalSolidList"/>
    <dgm:cxn modelId="{634D59DB-F89E-4025-B7FF-802175956808}" type="presParOf" srcId="{2650D823-1D0C-41DF-8746-409C34E14D22}" destId="{32698FB2-3BF3-4156-BA50-A9109DC49C27}" srcOrd="4" destOrd="0" presId="urn:microsoft.com/office/officeart/2018/2/layout/IconVerticalSolidList"/>
    <dgm:cxn modelId="{90719396-EFF7-404B-9805-28432E8CCD2E}" type="presParOf" srcId="{32698FB2-3BF3-4156-BA50-A9109DC49C27}" destId="{33EB16F9-F297-47A8-ADBD-4AB2D38FF137}" srcOrd="0" destOrd="0" presId="urn:microsoft.com/office/officeart/2018/2/layout/IconVerticalSolidList"/>
    <dgm:cxn modelId="{018E7EE5-26D4-4778-9543-B22D84328438}" type="presParOf" srcId="{32698FB2-3BF3-4156-BA50-A9109DC49C27}" destId="{157C1828-9056-43A3-8702-2C10D3666127}" srcOrd="1" destOrd="0" presId="urn:microsoft.com/office/officeart/2018/2/layout/IconVerticalSolidList"/>
    <dgm:cxn modelId="{83376607-413E-4836-B534-5121EDA546A6}" type="presParOf" srcId="{32698FB2-3BF3-4156-BA50-A9109DC49C27}" destId="{C57DB591-F824-4709-80A6-7D66BCDE12D5}" srcOrd="2" destOrd="0" presId="urn:microsoft.com/office/officeart/2018/2/layout/IconVerticalSolidList"/>
    <dgm:cxn modelId="{AADBA91D-95A5-4CF5-A84E-AFC9B5AB1D2F}" type="presParOf" srcId="{32698FB2-3BF3-4156-BA50-A9109DC49C27}" destId="{ACDCACD1-98B6-4C76-8DC1-D81A6B894438}" srcOrd="3" destOrd="0" presId="urn:microsoft.com/office/officeart/2018/2/layout/IconVerticalSolidList"/>
    <dgm:cxn modelId="{18711655-7188-44D8-A00E-024373E4AFEA}" type="presParOf" srcId="{2650D823-1D0C-41DF-8746-409C34E14D22}" destId="{D40CA217-EA11-4176-9A32-D01D3B1EB33E}" srcOrd="5" destOrd="0" presId="urn:microsoft.com/office/officeart/2018/2/layout/IconVerticalSolidList"/>
    <dgm:cxn modelId="{E62B8E6F-879B-4E33-AF48-1DFFEA1BC500}" type="presParOf" srcId="{2650D823-1D0C-41DF-8746-409C34E14D22}" destId="{A057886E-DCC0-48CF-84A6-43428E9A38F4}" srcOrd="6" destOrd="0" presId="urn:microsoft.com/office/officeart/2018/2/layout/IconVerticalSolidList"/>
    <dgm:cxn modelId="{E32D563A-F425-44A9-AE3C-DB2468D4DECD}" type="presParOf" srcId="{A057886E-DCC0-48CF-84A6-43428E9A38F4}" destId="{554D8C8F-9A75-4F9D-91BE-87406CA4A8D3}" srcOrd="0" destOrd="0" presId="urn:microsoft.com/office/officeart/2018/2/layout/IconVerticalSolidList"/>
    <dgm:cxn modelId="{A157C1CD-4D9E-4055-934E-E1DAD07382E2}" type="presParOf" srcId="{A057886E-DCC0-48CF-84A6-43428E9A38F4}" destId="{56F836BA-26B2-49F2-945C-EF671B4BAA86}" srcOrd="1" destOrd="0" presId="urn:microsoft.com/office/officeart/2018/2/layout/IconVerticalSolidList"/>
    <dgm:cxn modelId="{92890FD9-DACD-410C-87FC-802F88D658C4}" type="presParOf" srcId="{A057886E-DCC0-48CF-84A6-43428E9A38F4}" destId="{E96363AB-3628-4F34-A9CA-F3147EE21282}" srcOrd="2" destOrd="0" presId="urn:microsoft.com/office/officeart/2018/2/layout/IconVerticalSolidList"/>
    <dgm:cxn modelId="{2B39BEED-2A13-43FA-9E09-90FF758149FD}" type="presParOf" srcId="{A057886E-DCC0-48CF-84A6-43428E9A38F4}" destId="{EA1C878F-FB44-4C0C-AE51-9754288712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32944-ACF7-4D56-B9A3-08DC7CB47690}" type="doc">
      <dgm:prSet loTypeId="urn:microsoft.com/office/officeart/2016/7/layout/VerticalSolidActionList" loCatId="List" qsTypeId="urn:microsoft.com/office/officeart/2005/8/quickstyle/simple5" qsCatId="simple" csTypeId="urn:microsoft.com/office/officeart/2005/8/colors/accent1_2" csCatId="accent1"/>
      <dgm:spPr/>
      <dgm:t>
        <a:bodyPr/>
        <a:lstStyle/>
        <a:p>
          <a:endParaRPr lang="en-US"/>
        </a:p>
      </dgm:t>
    </dgm:pt>
    <dgm:pt modelId="{F335C705-4567-4D3B-AC55-82D9CBE26ABD}">
      <dgm:prSet custT="1"/>
      <dgm:spPr/>
      <dgm:t>
        <a:bodyPr/>
        <a:lstStyle/>
        <a:p>
          <a:pPr>
            <a:lnSpc>
              <a:spcPct val="150000"/>
            </a:lnSpc>
          </a:pPr>
          <a:r>
            <a:rPr lang="en-US" sz="1900" baseline="0" dirty="0">
              <a:solidFill>
                <a:schemeClr val="accent6"/>
              </a:solidFill>
              <a:latin typeface="Arial" panose="020B0604020202020204" pitchFamily="34" charset="0"/>
              <a:cs typeface="Arial" panose="020B0604020202020204" pitchFamily="34" charset="0"/>
            </a:rPr>
            <a:t>Identify</a:t>
          </a:r>
        </a:p>
      </dgm:t>
    </dgm:pt>
    <dgm:pt modelId="{388FDB07-1942-4FFB-9A44-624E49025C43}" type="parTrans" cxnId="{0AB11FE0-1A64-43E0-A5E6-2F8EB0E49A50}">
      <dgm:prSet/>
      <dgm:spPr/>
      <dgm:t>
        <a:bodyPr/>
        <a:lstStyle/>
        <a:p>
          <a:endParaRPr lang="en-US"/>
        </a:p>
      </dgm:t>
    </dgm:pt>
    <dgm:pt modelId="{8DD98A18-90B0-4CC6-BF87-897978C171FE}" type="sibTrans" cxnId="{0AB11FE0-1A64-43E0-A5E6-2F8EB0E49A50}">
      <dgm:prSet/>
      <dgm:spPr/>
      <dgm:t>
        <a:bodyPr/>
        <a:lstStyle/>
        <a:p>
          <a:endParaRPr lang="en-US"/>
        </a:p>
      </dgm:t>
    </dgm:pt>
    <dgm:pt modelId="{8961A958-88D7-497E-9240-7F9CD78D5587}">
      <dgm:prSet custT="1"/>
      <dgm:spPr/>
      <dgm:t>
        <a:bodyPr/>
        <a:lstStyle/>
        <a:p>
          <a:pPr>
            <a:lnSpc>
              <a:spcPct val="150000"/>
            </a:lnSpc>
          </a:pPr>
          <a:r>
            <a:rPr lang="en-US" sz="1600" baseline="0" dirty="0">
              <a:solidFill>
                <a:schemeClr val="accent6"/>
              </a:solidFill>
              <a:latin typeface="Arial" panose="020B0604020202020204" pitchFamily="34" charset="0"/>
              <a:cs typeface="Arial" panose="020B0604020202020204" pitchFamily="34" charset="0"/>
            </a:rPr>
            <a:t>Identify the purposes of texts/discourses  and examine whether or not these purposes serve the common interests of the concerned parties.</a:t>
          </a:r>
        </a:p>
      </dgm:t>
    </dgm:pt>
    <dgm:pt modelId="{FA3424DF-EA16-489F-8320-60A34E62F167}" type="parTrans" cxnId="{1C4F4E66-0D97-4BC7-9A49-5E84EAB06B18}">
      <dgm:prSet/>
      <dgm:spPr/>
      <dgm:t>
        <a:bodyPr/>
        <a:lstStyle/>
        <a:p>
          <a:endParaRPr lang="en-US"/>
        </a:p>
      </dgm:t>
    </dgm:pt>
    <dgm:pt modelId="{FBA202E9-3B3C-43F5-9809-DFF061AF30B1}" type="sibTrans" cxnId="{1C4F4E66-0D97-4BC7-9A49-5E84EAB06B18}">
      <dgm:prSet/>
      <dgm:spPr/>
      <dgm:t>
        <a:bodyPr/>
        <a:lstStyle/>
        <a:p>
          <a:endParaRPr lang="en-US"/>
        </a:p>
      </dgm:t>
    </dgm:pt>
    <dgm:pt modelId="{7DDB0266-8F8C-4B46-9B44-7FD4E4114D4A}">
      <dgm:prSet custT="1"/>
      <dgm:spPr/>
      <dgm:t>
        <a:bodyPr/>
        <a:lstStyle/>
        <a:p>
          <a:r>
            <a:rPr lang="en-US" sz="1900" baseline="0" dirty="0">
              <a:solidFill>
                <a:schemeClr val="accent6"/>
              </a:solidFill>
              <a:latin typeface="Arial" panose="020B0604020202020204" pitchFamily="34" charset="0"/>
              <a:cs typeface="Arial" panose="020B0604020202020204" pitchFamily="34" charset="0"/>
            </a:rPr>
            <a:t>Imagine</a:t>
          </a:r>
        </a:p>
      </dgm:t>
    </dgm:pt>
    <dgm:pt modelId="{63FD31BF-ECF1-46A8-884F-4F72667E6B24}" type="parTrans" cxnId="{C37EEC58-D130-424B-AC67-E49525FEA862}">
      <dgm:prSet/>
      <dgm:spPr/>
      <dgm:t>
        <a:bodyPr/>
        <a:lstStyle/>
        <a:p>
          <a:endParaRPr lang="en-US"/>
        </a:p>
      </dgm:t>
    </dgm:pt>
    <dgm:pt modelId="{12DB68E4-CC1E-48C6-BC10-E54C9A50DD5C}" type="sibTrans" cxnId="{C37EEC58-D130-424B-AC67-E49525FEA862}">
      <dgm:prSet/>
      <dgm:spPr/>
      <dgm:t>
        <a:bodyPr/>
        <a:lstStyle/>
        <a:p>
          <a:endParaRPr lang="en-US"/>
        </a:p>
      </dgm:t>
    </dgm:pt>
    <dgm:pt modelId="{716E5AB8-E086-444C-9487-638C9806A1ED}">
      <dgm:prSet custT="1"/>
      <dgm:spPr/>
      <dgm:t>
        <a:bodyPr/>
        <a:lstStyle/>
        <a:p>
          <a:r>
            <a:rPr lang="en-US" sz="1600" baseline="0" dirty="0">
              <a:solidFill>
                <a:schemeClr val="accent6"/>
              </a:solidFill>
              <a:latin typeface="Arial" panose="020B0604020202020204" pitchFamily="34" charset="0"/>
              <a:cs typeface="Arial" panose="020B0604020202020204" pitchFamily="34" charset="0"/>
            </a:rPr>
            <a:t>Imagine possibilities for a more just world.</a:t>
          </a:r>
        </a:p>
      </dgm:t>
    </dgm:pt>
    <dgm:pt modelId="{3EA40D50-779D-4C3C-AB71-06C426028685}" type="parTrans" cxnId="{F83EEBDA-CDC2-4867-9D3E-AF114EA30C98}">
      <dgm:prSet/>
      <dgm:spPr/>
      <dgm:t>
        <a:bodyPr/>
        <a:lstStyle/>
        <a:p>
          <a:endParaRPr lang="en-US"/>
        </a:p>
      </dgm:t>
    </dgm:pt>
    <dgm:pt modelId="{4CC8C71C-F806-4218-86F1-ECA76E795B2D}" type="sibTrans" cxnId="{F83EEBDA-CDC2-4867-9D3E-AF114EA30C98}">
      <dgm:prSet/>
      <dgm:spPr/>
      <dgm:t>
        <a:bodyPr/>
        <a:lstStyle/>
        <a:p>
          <a:endParaRPr lang="en-US"/>
        </a:p>
      </dgm:t>
    </dgm:pt>
    <dgm:pt modelId="{E19F9ACD-F9DC-4905-B928-A3D965FA05E9}">
      <dgm:prSet custT="1"/>
      <dgm:spPr/>
      <dgm:t>
        <a:bodyPr/>
        <a:lstStyle/>
        <a:p>
          <a:r>
            <a:rPr lang="en-US" sz="1900" baseline="0" dirty="0">
              <a:solidFill>
                <a:schemeClr val="accent6"/>
              </a:solidFill>
              <a:latin typeface="Arial" panose="020B0604020202020204" pitchFamily="34" charset="0"/>
              <a:cs typeface="Arial" panose="020B0604020202020204" pitchFamily="34" charset="0"/>
            </a:rPr>
            <a:t>Express</a:t>
          </a:r>
        </a:p>
      </dgm:t>
    </dgm:pt>
    <dgm:pt modelId="{36D2820D-8D12-460C-9622-0BEA61FA31D1}" type="parTrans" cxnId="{69937C0B-1078-4E93-B4EA-97A7802901FF}">
      <dgm:prSet/>
      <dgm:spPr/>
      <dgm:t>
        <a:bodyPr/>
        <a:lstStyle/>
        <a:p>
          <a:endParaRPr lang="en-US"/>
        </a:p>
      </dgm:t>
    </dgm:pt>
    <dgm:pt modelId="{420D4310-F9E2-4969-B6E1-C68C5A3B6DB8}" type="sibTrans" cxnId="{69937C0B-1078-4E93-B4EA-97A7802901FF}">
      <dgm:prSet/>
      <dgm:spPr/>
      <dgm:t>
        <a:bodyPr/>
        <a:lstStyle/>
        <a:p>
          <a:endParaRPr lang="en-US"/>
        </a:p>
      </dgm:t>
    </dgm:pt>
    <dgm:pt modelId="{77D9F891-F67B-4E74-A57B-B2A31B464DAD}">
      <dgm:prSet custT="1"/>
      <dgm:spPr/>
      <dgm:t>
        <a:bodyPr/>
        <a:lstStyle/>
        <a:p>
          <a:r>
            <a:rPr lang="en-US" sz="1600" baseline="0" dirty="0">
              <a:solidFill>
                <a:schemeClr val="accent6"/>
              </a:solidFill>
              <a:latin typeface="Arial" panose="020B0604020202020204" pitchFamily="34" charset="0"/>
              <a:cs typeface="Arial" panose="020B0604020202020204" pitchFamily="34" charset="0"/>
            </a:rPr>
            <a:t>Express an informed, just opinion of local and global issues.</a:t>
          </a:r>
        </a:p>
      </dgm:t>
    </dgm:pt>
    <dgm:pt modelId="{D496AA71-09BF-489C-B71D-641953846100}" type="parTrans" cxnId="{79D1B438-02B4-4F0A-BCD5-3C0F93C80F51}">
      <dgm:prSet/>
      <dgm:spPr/>
      <dgm:t>
        <a:bodyPr/>
        <a:lstStyle/>
        <a:p>
          <a:endParaRPr lang="en-US"/>
        </a:p>
      </dgm:t>
    </dgm:pt>
    <dgm:pt modelId="{7E00A516-E099-45CB-9735-7FE019D9B833}" type="sibTrans" cxnId="{79D1B438-02B4-4F0A-BCD5-3C0F93C80F51}">
      <dgm:prSet/>
      <dgm:spPr/>
      <dgm:t>
        <a:bodyPr/>
        <a:lstStyle/>
        <a:p>
          <a:endParaRPr lang="en-US"/>
        </a:p>
      </dgm:t>
    </dgm:pt>
    <dgm:pt modelId="{00F46766-D356-431C-AE6F-7CAF3C26BDF6}" type="pres">
      <dgm:prSet presAssocID="{71432944-ACF7-4D56-B9A3-08DC7CB47690}" presName="Name0" presStyleCnt="0">
        <dgm:presLayoutVars>
          <dgm:dir/>
          <dgm:animLvl val="lvl"/>
          <dgm:resizeHandles val="exact"/>
        </dgm:presLayoutVars>
      </dgm:prSet>
      <dgm:spPr/>
    </dgm:pt>
    <dgm:pt modelId="{FA68BA7E-E17C-487B-A1EE-5691F45729D9}" type="pres">
      <dgm:prSet presAssocID="{F335C705-4567-4D3B-AC55-82D9CBE26ABD}" presName="linNode" presStyleCnt="0"/>
      <dgm:spPr/>
    </dgm:pt>
    <dgm:pt modelId="{F49987C7-A795-42AC-AFBA-319DC83F786B}" type="pres">
      <dgm:prSet presAssocID="{F335C705-4567-4D3B-AC55-82D9CBE26ABD}" presName="parentText" presStyleLbl="alignNode1" presStyleIdx="0" presStyleCnt="3" custLinFactNeighborY="-98">
        <dgm:presLayoutVars>
          <dgm:chMax val="1"/>
          <dgm:bulletEnabled/>
        </dgm:presLayoutVars>
      </dgm:prSet>
      <dgm:spPr/>
    </dgm:pt>
    <dgm:pt modelId="{0FA99616-3E93-4F05-A8F4-862BB75B1D7E}" type="pres">
      <dgm:prSet presAssocID="{F335C705-4567-4D3B-AC55-82D9CBE26ABD}" presName="descendantText" presStyleLbl="alignAccFollowNode1" presStyleIdx="0" presStyleCnt="3">
        <dgm:presLayoutVars>
          <dgm:bulletEnabled/>
        </dgm:presLayoutVars>
      </dgm:prSet>
      <dgm:spPr/>
    </dgm:pt>
    <dgm:pt modelId="{9FF17080-B85F-4121-81B0-61B03B8E7ADE}" type="pres">
      <dgm:prSet presAssocID="{8DD98A18-90B0-4CC6-BF87-897978C171FE}" presName="sp" presStyleCnt="0"/>
      <dgm:spPr/>
    </dgm:pt>
    <dgm:pt modelId="{D0BCBCE1-AC65-45C5-A040-9E8A683DAAEF}" type="pres">
      <dgm:prSet presAssocID="{7DDB0266-8F8C-4B46-9B44-7FD4E4114D4A}" presName="linNode" presStyleCnt="0"/>
      <dgm:spPr/>
    </dgm:pt>
    <dgm:pt modelId="{91A092FD-D940-490B-B571-2F1A4212CA27}" type="pres">
      <dgm:prSet presAssocID="{7DDB0266-8F8C-4B46-9B44-7FD4E4114D4A}" presName="parentText" presStyleLbl="alignNode1" presStyleIdx="1" presStyleCnt="3">
        <dgm:presLayoutVars>
          <dgm:chMax val="1"/>
          <dgm:bulletEnabled/>
        </dgm:presLayoutVars>
      </dgm:prSet>
      <dgm:spPr/>
    </dgm:pt>
    <dgm:pt modelId="{EAB6EF2D-977E-4BD1-9B4D-275DCCE8DEAC}" type="pres">
      <dgm:prSet presAssocID="{7DDB0266-8F8C-4B46-9B44-7FD4E4114D4A}" presName="descendantText" presStyleLbl="alignAccFollowNode1" presStyleIdx="1" presStyleCnt="3">
        <dgm:presLayoutVars>
          <dgm:bulletEnabled/>
        </dgm:presLayoutVars>
      </dgm:prSet>
      <dgm:spPr/>
    </dgm:pt>
    <dgm:pt modelId="{3AB41AA4-4E45-4430-9D6C-4891FA90F81D}" type="pres">
      <dgm:prSet presAssocID="{12DB68E4-CC1E-48C6-BC10-E54C9A50DD5C}" presName="sp" presStyleCnt="0"/>
      <dgm:spPr/>
    </dgm:pt>
    <dgm:pt modelId="{16BB81C7-AE8B-4763-AEA3-13AC43B1B42E}" type="pres">
      <dgm:prSet presAssocID="{E19F9ACD-F9DC-4905-B928-A3D965FA05E9}" presName="linNode" presStyleCnt="0"/>
      <dgm:spPr/>
    </dgm:pt>
    <dgm:pt modelId="{1534B19F-E3EE-4E59-8783-6A40B37B7EDA}" type="pres">
      <dgm:prSet presAssocID="{E19F9ACD-F9DC-4905-B928-A3D965FA05E9}" presName="parentText" presStyleLbl="alignNode1" presStyleIdx="2" presStyleCnt="3">
        <dgm:presLayoutVars>
          <dgm:chMax val="1"/>
          <dgm:bulletEnabled/>
        </dgm:presLayoutVars>
      </dgm:prSet>
      <dgm:spPr/>
    </dgm:pt>
    <dgm:pt modelId="{E30291B1-E741-45E6-BFDA-8A63627322FE}" type="pres">
      <dgm:prSet presAssocID="{E19F9ACD-F9DC-4905-B928-A3D965FA05E9}" presName="descendantText" presStyleLbl="alignAccFollowNode1" presStyleIdx="2" presStyleCnt="3">
        <dgm:presLayoutVars>
          <dgm:bulletEnabled/>
        </dgm:presLayoutVars>
      </dgm:prSet>
      <dgm:spPr/>
    </dgm:pt>
  </dgm:ptLst>
  <dgm:cxnLst>
    <dgm:cxn modelId="{69937C0B-1078-4E93-B4EA-97A7802901FF}" srcId="{71432944-ACF7-4D56-B9A3-08DC7CB47690}" destId="{E19F9ACD-F9DC-4905-B928-A3D965FA05E9}" srcOrd="2" destOrd="0" parTransId="{36D2820D-8D12-460C-9622-0BEA61FA31D1}" sibTransId="{420D4310-F9E2-4969-B6E1-C68C5A3B6DB8}"/>
    <dgm:cxn modelId="{4EADF516-2FAF-4422-A56C-ADF7BA2D72AE}" type="presOf" srcId="{7DDB0266-8F8C-4B46-9B44-7FD4E4114D4A}" destId="{91A092FD-D940-490B-B571-2F1A4212CA27}" srcOrd="0" destOrd="0" presId="urn:microsoft.com/office/officeart/2016/7/layout/VerticalSolidActionList"/>
    <dgm:cxn modelId="{389BED27-FB7E-4A33-A219-D4561C35A112}" type="presOf" srcId="{E19F9ACD-F9DC-4905-B928-A3D965FA05E9}" destId="{1534B19F-E3EE-4E59-8783-6A40B37B7EDA}" srcOrd="0" destOrd="0" presId="urn:microsoft.com/office/officeart/2016/7/layout/VerticalSolidActionList"/>
    <dgm:cxn modelId="{7D6B342F-E9DC-4526-97A6-7F5C8AB68819}" type="presOf" srcId="{71432944-ACF7-4D56-B9A3-08DC7CB47690}" destId="{00F46766-D356-431C-AE6F-7CAF3C26BDF6}" srcOrd="0" destOrd="0" presId="urn:microsoft.com/office/officeart/2016/7/layout/VerticalSolidActionList"/>
    <dgm:cxn modelId="{79D1B438-02B4-4F0A-BCD5-3C0F93C80F51}" srcId="{E19F9ACD-F9DC-4905-B928-A3D965FA05E9}" destId="{77D9F891-F67B-4E74-A57B-B2A31B464DAD}" srcOrd="0" destOrd="0" parTransId="{D496AA71-09BF-489C-B71D-641953846100}" sibTransId="{7E00A516-E099-45CB-9735-7FE019D9B833}"/>
    <dgm:cxn modelId="{1C4F4E66-0D97-4BC7-9A49-5E84EAB06B18}" srcId="{F335C705-4567-4D3B-AC55-82D9CBE26ABD}" destId="{8961A958-88D7-497E-9240-7F9CD78D5587}" srcOrd="0" destOrd="0" parTransId="{FA3424DF-EA16-489F-8320-60A34E62F167}" sibTransId="{FBA202E9-3B3C-43F5-9809-DFF061AF30B1}"/>
    <dgm:cxn modelId="{CEFEFB52-4068-4FFB-83BA-ADC4F655B572}" type="presOf" srcId="{716E5AB8-E086-444C-9487-638C9806A1ED}" destId="{EAB6EF2D-977E-4BD1-9B4D-275DCCE8DEAC}" srcOrd="0" destOrd="0" presId="urn:microsoft.com/office/officeart/2016/7/layout/VerticalSolidActionList"/>
    <dgm:cxn modelId="{C37EEC58-D130-424B-AC67-E49525FEA862}" srcId="{71432944-ACF7-4D56-B9A3-08DC7CB47690}" destId="{7DDB0266-8F8C-4B46-9B44-7FD4E4114D4A}" srcOrd="1" destOrd="0" parTransId="{63FD31BF-ECF1-46A8-884F-4F72667E6B24}" sibTransId="{12DB68E4-CC1E-48C6-BC10-E54C9A50DD5C}"/>
    <dgm:cxn modelId="{A1E16E88-E5B2-4914-85DC-329520EFDBB2}" type="presOf" srcId="{F335C705-4567-4D3B-AC55-82D9CBE26ABD}" destId="{F49987C7-A795-42AC-AFBA-319DC83F786B}" srcOrd="0" destOrd="0" presId="urn:microsoft.com/office/officeart/2016/7/layout/VerticalSolidActionList"/>
    <dgm:cxn modelId="{0ED57896-4446-4951-9F8F-6CCADC9C6D12}" type="presOf" srcId="{8961A958-88D7-497E-9240-7F9CD78D5587}" destId="{0FA99616-3E93-4F05-A8F4-862BB75B1D7E}" srcOrd="0" destOrd="0" presId="urn:microsoft.com/office/officeart/2016/7/layout/VerticalSolidActionList"/>
    <dgm:cxn modelId="{F83EEBDA-CDC2-4867-9D3E-AF114EA30C98}" srcId="{7DDB0266-8F8C-4B46-9B44-7FD4E4114D4A}" destId="{716E5AB8-E086-444C-9487-638C9806A1ED}" srcOrd="0" destOrd="0" parTransId="{3EA40D50-779D-4C3C-AB71-06C426028685}" sibTransId="{4CC8C71C-F806-4218-86F1-ECA76E795B2D}"/>
    <dgm:cxn modelId="{0AB11FE0-1A64-43E0-A5E6-2F8EB0E49A50}" srcId="{71432944-ACF7-4D56-B9A3-08DC7CB47690}" destId="{F335C705-4567-4D3B-AC55-82D9CBE26ABD}" srcOrd="0" destOrd="0" parTransId="{388FDB07-1942-4FFB-9A44-624E49025C43}" sibTransId="{8DD98A18-90B0-4CC6-BF87-897978C171FE}"/>
    <dgm:cxn modelId="{216381E1-B436-4AF3-9EB2-8589F8B4886F}" type="presOf" srcId="{77D9F891-F67B-4E74-A57B-B2A31B464DAD}" destId="{E30291B1-E741-45E6-BFDA-8A63627322FE}" srcOrd="0" destOrd="0" presId="urn:microsoft.com/office/officeart/2016/7/layout/VerticalSolidActionList"/>
    <dgm:cxn modelId="{5270F48F-01F1-4427-822E-095921785A2A}" type="presParOf" srcId="{00F46766-D356-431C-AE6F-7CAF3C26BDF6}" destId="{FA68BA7E-E17C-487B-A1EE-5691F45729D9}" srcOrd="0" destOrd="0" presId="urn:microsoft.com/office/officeart/2016/7/layout/VerticalSolidActionList"/>
    <dgm:cxn modelId="{4448C7AF-E44E-47F6-A48E-D62FD460CB92}" type="presParOf" srcId="{FA68BA7E-E17C-487B-A1EE-5691F45729D9}" destId="{F49987C7-A795-42AC-AFBA-319DC83F786B}" srcOrd="0" destOrd="0" presId="urn:microsoft.com/office/officeart/2016/7/layout/VerticalSolidActionList"/>
    <dgm:cxn modelId="{B999EBC4-4FBE-4439-A39F-822875886E2F}" type="presParOf" srcId="{FA68BA7E-E17C-487B-A1EE-5691F45729D9}" destId="{0FA99616-3E93-4F05-A8F4-862BB75B1D7E}" srcOrd="1" destOrd="0" presId="urn:microsoft.com/office/officeart/2016/7/layout/VerticalSolidActionList"/>
    <dgm:cxn modelId="{17E548A8-0E19-4712-91EE-648F26F48377}" type="presParOf" srcId="{00F46766-D356-431C-AE6F-7CAF3C26BDF6}" destId="{9FF17080-B85F-4121-81B0-61B03B8E7ADE}" srcOrd="1" destOrd="0" presId="urn:microsoft.com/office/officeart/2016/7/layout/VerticalSolidActionList"/>
    <dgm:cxn modelId="{1857228C-15BA-42A5-A815-D47A2B4DE7F7}" type="presParOf" srcId="{00F46766-D356-431C-AE6F-7CAF3C26BDF6}" destId="{D0BCBCE1-AC65-45C5-A040-9E8A683DAAEF}" srcOrd="2" destOrd="0" presId="urn:microsoft.com/office/officeart/2016/7/layout/VerticalSolidActionList"/>
    <dgm:cxn modelId="{ACEE10AB-32F6-4854-AFFC-70D2EBBF18A0}" type="presParOf" srcId="{D0BCBCE1-AC65-45C5-A040-9E8A683DAAEF}" destId="{91A092FD-D940-490B-B571-2F1A4212CA27}" srcOrd="0" destOrd="0" presId="urn:microsoft.com/office/officeart/2016/7/layout/VerticalSolidActionList"/>
    <dgm:cxn modelId="{C02B513D-8221-4E30-A4C8-0773B8B740CD}" type="presParOf" srcId="{D0BCBCE1-AC65-45C5-A040-9E8A683DAAEF}" destId="{EAB6EF2D-977E-4BD1-9B4D-275DCCE8DEAC}" srcOrd="1" destOrd="0" presId="urn:microsoft.com/office/officeart/2016/7/layout/VerticalSolidActionList"/>
    <dgm:cxn modelId="{EEDA673A-15B2-4971-A08E-DABBB88BEA5E}" type="presParOf" srcId="{00F46766-D356-431C-AE6F-7CAF3C26BDF6}" destId="{3AB41AA4-4E45-4430-9D6C-4891FA90F81D}" srcOrd="3" destOrd="0" presId="urn:microsoft.com/office/officeart/2016/7/layout/VerticalSolidActionList"/>
    <dgm:cxn modelId="{02312F43-346A-4FA2-803E-46D82C13CE34}" type="presParOf" srcId="{00F46766-D356-431C-AE6F-7CAF3C26BDF6}" destId="{16BB81C7-AE8B-4763-AEA3-13AC43B1B42E}" srcOrd="4" destOrd="0" presId="urn:microsoft.com/office/officeart/2016/7/layout/VerticalSolidActionList"/>
    <dgm:cxn modelId="{8557683E-9849-40C8-AC21-05C530D4C712}" type="presParOf" srcId="{16BB81C7-AE8B-4763-AEA3-13AC43B1B42E}" destId="{1534B19F-E3EE-4E59-8783-6A40B37B7EDA}" srcOrd="0" destOrd="0" presId="urn:microsoft.com/office/officeart/2016/7/layout/VerticalSolidActionList"/>
    <dgm:cxn modelId="{975E1876-D371-4C0E-99A8-27F318CCDC85}" type="presParOf" srcId="{16BB81C7-AE8B-4763-AEA3-13AC43B1B42E}" destId="{E30291B1-E741-45E6-BFDA-8A63627322F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432944-ACF7-4D56-B9A3-08DC7CB47690}" type="doc">
      <dgm:prSet loTypeId="urn:microsoft.com/office/officeart/2016/7/layout/VerticalSolidActionList" loCatId="List" qsTypeId="urn:microsoft.com/office/officeart/2005/8/quickstyle/simple5" qsCatId="simple" csTypeId="urn:microsoft.com/office/officeart/2005/8/colors/accent1_2" csCatId="accent1" phldr="1"/>
      <dgm:spPr/>
      <dgm:t>
        <a:bodyPr/>
        <a:lstStyle/>
        <a:p>
          <a:endParaRPr lang="en-US"/>
        </a:p>
      </dgm:t>
    </dgm:pt>
    <dgm:pt modelId="{F335C705-4567-4D3B-AC55-82D9CBE26ABD}">
      <dgm:prSet custT="1"/>
      <dgm:spPr/>
      <dgm:t>
        <a:bodyPr/>
        <a:lstStyle/>
        <a:p>
          <a:pPr>
            <a:lnSpc>
              <a:spcPct val="150000"/>
            </a:lnSpc>
          </a:pPr>
          <a:r>
            <a:rPr lang="en-US" sz="1600" baseline="0" dirty="0">
              <a:solidFill>
                <a:schemeClr val="accent6"/>
              </a:solidFill>
              <a:latin typeface="Arial" panose="020B0604020202020204" pitchFamily="34" charset="0"/>
              <a:cs typeface="Arial" panose="020B0604020202020204" pitchFamily="34" charset="0"/>
            </a:rPr>
            <a:t>Empathize</a:t>
          </a:r>
        </a:p>
      </dgm:t>
    </dgm:pt>
    <dgm:pt modelId="{388FDB07-1942-4FFB-9A44-624E49025C43}" type="parTrans" cxnId="{0AB11FE0-1A64-43E0-A5E6-2F8EB0E49A50}">
      <dgm:prSet/>
      <dgm:spPr/>
      <dgm:t>
        <a:bodyPr/>
        <a:lstStyle/>
        <a:p>
          <a:endParaRPr lang="en-US"/>
        </a:p>
      </dgm:t>
    </dgm:pt>
    <dgm:pt modelId="{8DD98A18-90B0-4CC6-BF87-897978C171FE}" type="sibTrans" cxnId="{0AB11FE0-1A64-43E0-A5E6-2F8EB0E49A50}">
      <dgm:prSet/>
      <dgm:spPr/>
      <dgm:t>
        <a:bodyPr/>
        <a:lstStyle/>
        <a:p>
          <a:endParaRPr lang="en-US"/>
        </a:p>
      </dgm:t>
    </dgm:pt>
    <dgm:pt modelId="{716E5AB8-E086-444C-9487-638C9806A1ED}">
      <dgm:prSet custT="1"/>
      <dgm:spPr/>
      <dgm:t>
        <a:bodyPr/>
        <a:lstStyle/>
        <a:p>
          <a:pPr>
            <a:lnSpc>
              <a:spcPct val="150000"/>
            </a:lnSpc>
          </a:pPr>
          <a:r>
            <a:rPr lang="en-US" sz="1600" baseline="0" dirty="0">
              <a:solidFill>
                <a:schemeClr val="accent6"/>
              </a:solidFill>
              <a:latin typeface="Arial" panose="020B0604020202020204" pitchFamily="34" charset="0"/>
              <a:cs typeface="Arial" panose="020B0604020202020204" pitchFamily="34" charset="0"/>
            </a:rPr>
            <a:t>Analyze</a:t>
          </a:r>
        </a:p>
      </dgm:t>
    </dgm:pt>
    <dgm:pt modelId="{3EA40D50-779D-4C3C-AB71-06C426028685}" type="parTrans" cxnId="{F83EEBDA-CDC2-4867-9D3E-AF114EA30C98}">
      <dgm:prSet/>
      <dgm:spPr/>
      <dgm:t>
        <a:bodyPr/>
        <a:lstStyle/>
        <a:p>
          <a:endParaRPr lang="en-US"/>
        </a:p>
      </dgm:t>
    </dgm:pt>
    <dgm:pt modelId="{4CC8C71C-F806-4218-86F1-ECA76E795B2D}" type="sibTrans" cxnId="{F83EEBDA-CDC2-4867-9D3E-AF114EA30C98}">
      <dgm:prSet/>
      <dgm:spPr/>
      <dgm:t>
        <a:bodyPr/>
        <a:lstStyle/>
        <a:p>
          <a:endParaRPr lang="en-US"/>
        </a:p>
      </dgm:t>
    </dgm:pt>
    <dgm:pt modelId="{062FAC9C-53DA-44CB-AFCE-9A329685156B}">
      <dgm:prSet custT="1"/>
      <dgm:spPr/>
      <dgm:t>
        <a:bodyPr/>
        <a:lstStyle/>
        <a:p>
          <a:pPr>
            <a:lnSpc>
              <a:spcPct val="150000"/>
            </a:lnSpc>
          </a:pPr>
          <a:r>
            <a:rPr lang="en-US" sz="1600" baseline="0" dirty="0">
              <a:solidFill>
                <a:schemeClr val="accent6"/>
              </a:solidFill>
              <a:latin typeface="Arial" panose="020B0604020202020204" pitchFamily="34" charset="0"/>
              <a:cs typeface="Arial" panose="020B0604020202020204" pitchFamily="34" charset="0"/>
            </a:rPr>
            <a:t>Analyze</a:t>
          </a:r>
        </a:p>
      </dgm:t>
    </dgm:pt>
    <dgm:pt modelId="{5A73ACF2-CA56-4DD4-8545-E7C57CDF3C4D}" type="parTrans" cxnId="{8A0D3D0E-3616-42C1-BF59-6B7012D86ACB}">
      <dgm:prSet/>
      <dgm:spPr/>
      <dgm:t>
        <a:bodyPr/>
        <a:lstStyle/>
        <a:p>
          <a:endParaRPr lang="en-US"/>
        </a:p>
      </dgm:t>
    </dgm:pt>
    <dgm:pt modelId="{C204CC3E-C3E6-4E73-B31A-ABEAD0C1F96E}" type="sibTrans" cxnId="{8A0D3D0E-3616-42C1-BF59-6B7012D86ACB}">
      <dgm:prSet/>
      <dgm:spPr/>
      <dgm:t>
        <a:bodyPr/>
        <a:lstStyle/>
        <a:p>
          <a:endParaRPr lang="en-US"/>
        </a:p>
      </dgm:t>
    </dgm:pt>
    <dgm:pt modelId="{CCCCC000-2C61-4F66-A0B0-B02548CDDAFD}">
      <dgm:prSet custT="1"/>
      <dgm:spPr/>
      <dgm:t>
        <a:bodyPr/>
        <a:lstStyle/>
        <a:p>
          <a:pPr>
            <a:lnSpc>
              <a:spcPct val="150000"/>
            </a:lnSpc>
          </a:pPr>
          <a:r>
            <a:rPr lang="en-US" sz="1600" baseline="0" dirty="0">
              <a:solidFill>
                <a:schemeClr val="accent6"/>
              </a:solidFill>
              <a:latin typeface="Arial" panose="020B0604020202020204" pitchFamily="34" charset="0"/>
              <a:cs typeface="Arial" panose="020B0604020202020204" pitchFamily="34" charset="0"/>
            </a:rPr>
            <a:t>Empathize with those who suffer injustices regardless their ethnicities, religions, nationalities, abilities, etc.</a:t>
          </a:r>
        </a:p>
      </dgm:t>
    </dgm:pt>
    <dgm:pt modelId="{0C454699-9DEF-4125-ABEF-43EF457E467C}" type="parTrans" cxnId="{F4A6CDE0-0255-46A5-83E2-E8294D502CDC}">
      <dgm:prSet/>
      <dgm:spPr/>
      <dgm:t>
        <a:bodyPr/>
        <a:lstStyle/>
        <a:p>
          <a:endParaRPr lang="en-US"/>
        </a:p>
      </dgm:t>
    </dgm:pt>
    <dgm:pt modelId="{FDE52C5B-F03E-4959-BBB2-78D0A0E0E4B7}" type="sibTrans" cxnId="{F4A6CDE0-0255-46A5-83E2-E8294D502CDC}">
      <dgm:prSet/>
      <dgm:spPr/>
      <dgm:t>
        <a:bodyPr/>
        <a:lstStyle/>
        <a:p>
          <a:endParaRPr lang="en-US"/>
        </a:p>
      </dgm:t>
    </dgm:pt>
    <dgm:pt modelId="{387422E6-C215-48D2-820A-879720E67294}">
      <dgm:prSet custT="1"/>
      <dgm:spPr/>
      <dgm:t>
        <a:bodyPr/>
        <a:lstStyle/>
        <a:p>
          <a:pPr>
            <a:lnSpc>
              <a:spcPct val="150000"/>
            </a:lnSpc>
          </a:pPr>
          <a:endParaRPr lang="en-US" sz="1600" baseline="0" dirty="0">
            <a:solidFill>
              <a:schemeClr val="accent6"/>
            </a:solidFill>
            <a:latin typeface="Arial" panose="020B0604020202020204" pitchFamily="34" charset="0"/>
            <a:cs typeface="Arial" panose="020B0604020202020204" pitchFamily="34" charset="0"/>
          </a:endParaRPr>
        </a:p>
      </dgm:t>
    </dgm:pt>
    <dgm:pt modelId="{0A68CEB3-2648-44BF-8146-27629C59DA60}" type="parTrans" cxnId="{6A8A10FA-6002-4C5A-99C9-0A5367C11A86}">
      <dgm:prSet/>
      <dgm:spPr/>
      <dgm:t>
        <a:bodyPr/>
        <a:lstStyle/>
        <a:p>
          <a:endParaRPr lang="en-US"/>
        </a:p>
      </dgm:t>
    </dgm:pt>
    <dgm:pt modelId="{6A9BF5D7-4C89-4DF3-BA31-223FBD567774}" type="sibTrans" cxnId="{6A8A10FA-6002-4C5A-99C9-0A5367C11A86}">
      <dgm:prSet/>
      <dgm:spPr/>
      <dgm:t>
        <a:bodyPr/>
        <a:lstStyle/>
        <a:p>
          <a:endParaRPr lang="en-US"/>
        </a:p>
      </dgm:t>
    </dgm:pt>
    <dgm:pt modelId="{A74DA147-88A2-4CA5-B0D5-6B3207139B5F}">
      <dgm:prSet custT="1"/>
      <dgm:spPr/>
      <dgm:t>
        <a:bodyPr/>
        <a:lstStyle/>
        <a:p>
          <a:pPr>
            <a:lnSpc>
              <a:spcPct val="150000"/>
            </a:lnSpc>
          </a:pPr>
          <a:r>
            <a:rPr lang="en-US" sz="1600" baseline="0" dirty="0">
              <a:solidFill>
                <a:schemeClr val="accent6"/>
              </a:solidFill>
              <a:latin typeface="Arial" panose="020B0604020202020204" pitchFamily="34" charset="0"/>
              <a:cs typeface="Arial" panose="020B0604020202020204" pitchFamily="34" charset="0"/>
            </a:rPr>
            <a:t>Interpret</a:t>
          </a:r>
        </a:p>
      </dgm:t>
    </dgm:pt>
    <dgm:pt modelId="{C976869C-3607-4B68-A30D-39D207009501}" type="parTrans" cxnId="{2243D970-E8BE-47FD-9D53-D74D9B360EBE}">
      <dgm:prSet/>
      <dgm:spPr/>
      <dgm:t>
        <a:bodyPr/>
        <a:lstStyle/>
        <a:p>
          <a:endParaRPr lang="en-US"/>
        </a:p>
      </dgm:t>
    </dgm:pt>
    <dgm:pt modelId="{466EC149-ED7B-4F8B-8792-05A453BC0733}" type="sibTrans" cxnId="{2243D970-E8BE-47FD-9D53-D74D9B360EBE}">
      <dgm:prSet/>
      <dgm:spPr/>
      <dgm:t>
        <a:bodyPr/>
        <a:lstStyle/>
        <a:p>
          <a:endParaRPr lang="en-US"/>
        </a:p>
      </dgm:t>
    </dgm:pt>
    <dgm:pt modelId="{440B54F6-FE69-49ED-9DE8-678DCAD12BEF}">
      <dgm:prSet custT="1"/>
      <dgm:spPr/>
      <dgm:t>
        <a:bodyPr/>
        <a:lstStyle/>
        <a:p>
          <a:pPr algn="just">
            <a:lnSpc>
              <a:spcPct val="150000"/>
            </a:lnSpc>
          </a:pPr>
          <a:r>
            <a:rPr lang="en-US" sz="1600" baseline="0" dirty="0">
              <a:solidFill>
                <a:schemeClr val="accent6"/>
              </a:solidFill>
              <a:latin typeface="Arial" panose="020B0604020202020204" pitchFamily="34" charset="0"/>
              <a:cs typeface="Arial" panose="020B0604020202020204" pitchFamily="34" charset="0"/>
            </a:rPr>
            <a:t>Analyze ideas, situations, descriptions, dialogues, symbols, or events to gain a deep understanding of their impact on our lives and to contribute to their reconstruction so that they become more just.</a:t>
          </a:r>
        </a:p>
      </dgm:t>
    </dgm:pt>
    <dgm:pt modelId="{13E9AAEB-64BB-43C2-A0F3-C3F0512F638B}" type="parTrans" cxnId="{BD20A5BB-4FF6-48F3-A33F-C46C2772C890}">
      <dgm:prSet/>
      <dgm:spPr/>
      <dgm:t>
        <a:bodyPr/>
        <a:lstStyle/>
        <a:p>
          <a:endParaRPr lang="en-US"/>
        </a:p>
      </dgm:t>
    </dgm:pt>
    <dgm:pt modelId="{B40664AD-808E-4897-83AA-09AFFD5F2FAF}" type="sibTrans" cxnId="{BD20A5BB-4FF6-48F3-A33F-C46C2772C890}">
      <dgm:prSet/>
      <dgm:spPr/>
      <dgm:t>
        <a:bodyPr/>
        <a:lstStyle/>
        <a:p>
          <a:endParaRPr lang="en-US"/>
        </a:p>
      </dgm:t>
    </dgm:pt>
    <dgm:pt modelId="{6909767D-9FB4-44F6-BE49-B25A57151A4B}">
      <dgm:prSet custT="1"/>
      <dgm:spPr/>
      <dgm:t>
        <a:bodyPr/>
        <a:lstStyle/>
        <a:p>
          <a:pPr>
            <a:lnSpc>
              <a:spcPct val="150000"/>
            </a:lnSpc>
          </a:pPr>
          <a:r>
            <a:rPr lang="en-US" sz="1600" baseline="0">
              <a:solidFill>
                <a:schemeClr val="accent6"/>
              </a:solidFill>
              <a:latin typeface="Arial" panose="020B0604020202020204" pitchFamily="34" charset="0"/>
              <a:cs typeface="Arial" panose="020B0604020202020204" pitchFamily="34" charset="0"/>
            </a:rPr>
            <a:t>Interpret how language shapes our views, values, truths, etc.</a:t>
          </a:r>
          <a:endParaRPr lang="en-US" sz="1600" baseline="0" dirty="0">
            <a:solidFill>
              <a:schemeClr val="accent6"/>
            </a:solidFill>
            <a:latin typeface="Arial" panose="020B0604020202020204" pitchFamily="34" charset="0"/>
            <a:cs typeface="Arial" panose="020B0604020202020204" pitchFamily="34" charset="0"/>
          </a:endParaRPr>
        </a:p>
      </dgm:t>
    </dgm:pt>
    <dgm:pt modelId="{E037A5EA-A831-4A14-9908-BF5AB94CEF69}" type="parTrans" cxnId="{95DD522C-9DE6-4C00-8045-D41645501AB7}">
      <dgm:prSet/>
      <dgm:spPr/>
      <dgm:t>
        <a:bodyPr/>
        <a:lstStyle/>
        <a:p>
          <a:endParaRPr lang="en-US"/>
        </a:p>
      </dgm:t>
    </dgm:pt>
    <dgm:pt modelId="{801AFE4B-CC9B-411D-89FB-5D7D12072A99}" type="sibTrans" cxnId="{95DD522C-9DE6-4C00-8045-D41645501AB7}">
      <dgm:prSet/>
      <dgm:spPr/>
      <dgm:t>
        <a:bodyPr/>
        <a:lstStyle/>
        <a:p>
          <a:endParaRPr lang="en-US"/>
        </a:p>
      </dgm:t>
    </dgm:pt>
    <dgm:pt modelId="{84D43EEB-8108-4ACA-BDD3-94CF44C5D183}">
      <dgm:prSet custT="1"/>
      <dgm:spPr/>
      <dgm:t>
        <a:bodyPr/>
        <a:lstStyle/>
        <a:p>
          <a:pPr>
            <a:lnSpc>
              <a:spcPct val="150000"/>
            </a:lnSpc>
          </a:pPr>
          <a:r>
            <a:rPr lang="en-US" sz="1600" baseline="0">
              <a:solidFill>
                <a:schemeClr val="accent6"/>
              </a:solidFill>
              <a:latin typeface="Arial" panose="020B0604020202020204" pitchFamily="34" charset="0"/>
              <a:cs typeface="Arial" panose="020B0604020202020204" pitchFamily="34" charset="0"/>
            </a:rPr>
            <a:t>Analyze the root causes of our social, economic, and political problems.</a:t>
          </a:r>
        </a:p>
      </dgm:t>
    </dgm:pt>
    <dgm:pt modelId="{C544637B-DD47-40E8-8BAF-2734691CF059}" type="parTrans" cxnId="{25A76D2C-6ADB-4288-9C17-36A7C132F1F9}">
      <dgm:prSet/>
      <dgm:spPr/>
      <dgm:t>
        <a:bodyPr/>
        <a:lstStyle/>
        <a:p>
          <a:endParaRPr lang="en-US"/>
        </a:p>
      </dgm:t>
    </dgm:pt>
    <dgm:pt modelId="{1C27FCB4-DEE9-41AD-ACD8-FF395561BA38}" type="sibTrans" cxnId="{25A76D2C-6ADB-4288-9C17-36A7C132F1F9}">
      <dgm:prSet/>
      <dgm:spPr/>
      <dgm:t>
        <a:bodyPr/>
        <a:lstStyle/>
        <a:p>
          <a:endParaRPr lang="en-US"/>
        </a:p>
      </dgm:t>
    </dgm:pt>
    <dgm:pt modelId="{00F46766-D356-431C-AE6F-7CAF3C26BDF6}" type="pres">
      <dgm:prSet presAssocID="{71432944-ACF7-4D56-B9A3-08DC7CB47690}" presName="Name0" presStyleCnt="0">
        <dgm:presLayoutVars>
          <dgm:dir/>
          <dgm:animLvl val="lvl"/>
          <dgm:resizeHandles val="exact"/>
        </dgm:presLayoutVars>
      </dgm:prSet>
      <dgm:spPr/>
    </dgm:pt>
    <dgm:pt modelId="{FA68BA7E-E17C-487B-A1EE-5691F45729D9}" type="pres">
      <dgm:prSet presAssocID="{F335C705-4567-4D3B-AC55-82D9CBE26ABD}" presName="linNode" presStyleCnt="0"/>
      <dgm:spPr/>
    </dgm:pt>
    <dgm:pt modelId="{F49987C7-A795-42AC-AFBA-319DC83F786B}" type="pres">
      <dgm:prSet presAssocID="{F335C705-4567-4D3B-AC55-82D9CBE26ABD}" presName="parentText" presStyleLbl="alignNode1" presStyleIdx="0" presStyleCnt="4" custLinFactNeighborY="-193">
        <dgm:presLayoutVars>
          <dgm:chMax val="1"/>
          <dgm:bulletEnabled/>
        </dgm:presLayoutVars>
      </dgm:prSet>
      <dgm:spPr/>
    </dgm:pt>
    <dgm:pt modelId="{0FA99616-3E93-4F05-A8F4-862BB75B1D7E}" type="pres">
      <dgm:prSet presAssocID="{F335C705-4567-4D3B-AC55-82D9CBE26ABD}" presName="descendantText" presStyleLbl="alignAccFollowNode1" presStyleIdx="0" presStyleCnt="4">
        <dgm:presLayoutVars>
          <dgm:bulletEnabled/>
        </dgm:presLayoutVars>
      </dgm:prSet>
      <dgm:spPr/>
    </dgm:pt>
    <dgm:pt modelId="{9FF17080-B85F-4121-81B0-61B03B8E7ADE}" type="pres">
      <dgm:prSet presAssocID="{8DD98A18-90B0-4CC6-BF87-897978C171FE}" presName="sp" presStyleCnt="0"/>
      <dgm:spPr/>
    </dgm:pt>
    <dgm:pt modelId="{76E0F7E6-74F7-4657-89BC-D87F3E66B7C2}" type="pres">
      <dgm:prSet presAssocID="{062FAC9C-53DA-44CB-AFCE-9A329685156B}" presName="linNode" presStyleCnt="0"/>
      <dgm:spPr/>
    </dgm:pt>
    <dgm:pt modelId="{C4C0D536-CB87-4EDE-BAFC-467432AE3210}" type="pres">
      <dgm:prSet presAssocID="{062FAC9C-53DA-44CB-AFCE-9A329685156B}" presName="parentText" presStyleLbl="alignNode1" presStyleIdx="1" presStyleCnt="4">
        <dgm:presLayoutVars>
          <dgm:chMax val="1"/>
          <dgm:bulletEnabled/>
        </dgm:presLayoutVars>
      </dgm:prSet>
      <dgm:spPr/>
    </dgm:pt>
    <dgm:pt modelId="{0029B66F-3344-44C4-A856-9BCB209039FC}" type="pres">
      <dgm:prSet presAssocID="{062FAC9C-53DA-44CB-AFCE-9A329685156B}" presName="descendantText" presStyleLbl="alignAccFollowNode1" presStyleIdx="1" presStyleCnt="4" custLinFactNeighborX="0">
        <dgm:presLayoutVars>
          <dgm:bulletEnabled/>
        </dgm:presLayoutVars>
      </dgm:prSet>
      <dgm:spPr/>
    </dgm:pt>
    <dgm:pt modelId="{D8AC9299-E25E-4026-97A9-4D35E98D2066}" type="pres">
      <dgm:prSet presAssocID="{C204CC3E-C3E6-4E73-B31A-ABEAD0C1F96E}" presName="sp" presStyleCnt="0"/>
      <dgm:spPr/>
    </dgm:pt>
    <dgm:pt modelId="{F60B2943-20B9-4403-BE04-8F612C07C6B2}" type="pres">
      <dgm:prSet presAssocID="{A74DA147-88A2-4CA5-B0D5-6B3207139B5F}" presName="linNode" presStyleCnt="0"/>
      <dgm:spPr/>
    </dgm:pt>
    <dgm:pt modelId="{B425F1D7-1387-4FF3-B576-C4E535051009}" type="pres">
      <dgm:prSet presAssocID="{A74DA147-88A2-4CA5-B0D5-6B3207139B5F}" presName="parentText" presStyleLbl="alignNode1" presStyleIdx="2" presStyleCnt="4">
        <dgm:presLayoutVars>
          <dgm:chMax val="1"/>
          <dgm:bulletEnabled/>
        </dgm:presLayoutVars>
      </dgm:prSet>
      <dgm:spPr/>
    </dgm:pt>
    <dgm:pt modelId="{0F2566DE-FD10-4315-A53A-DE52C2138BFE}" type="pres">
      <dgm:prSet presAssocID="{A74DA147-88A2-4CA5-B0D5-6B3207139B5F}" presName="descendantText" presStyleLbl="alignAccFollowNode1" presStyleIdx="2" presStyleCnt="4" custLinFactNeighborX="0">
        <dgm:presLayoutVars>
          <dgm:bulletEnabled/>
        </dgm:presLayoutVars>
      </dgm:prSet>
      <dgm:spPr/>
    </dgm:pt>
    <dgm:pt modelId="{20E074FF-2C51-45AE-BA2D-7B3D83D8903D}" type="pres">
      <dgm:prSet presAssocID="{466EC149-ED7B-4F8B-8792-05A453BC0733}" presName="sp" presStyleCnt="0"/>
      <dgm:spPr/>
    </dgm:pt>
    <dgm:pt modelId="{614EC474-6EB1-42E0-9819-5FC011F3577C}" type="pres">
      <dgm:prSet presAssocID="{716E5AB8-E086-444C-9487-638C9806A1ED}" presName="linNode" presStyleCnt="0"/>
      <dgm:spPr/>
    </dgm:pt>
    <dgm:pt modelId="{13483D03-CBB3-4BF3-990E-E399B8EA20B1}" type="pres">
      <dgm:prSet presAssocID="{716E5AB8-E086-444C-9487-638C9806A1ED}" presName="parentText" presStyleLbl="alignNode1" presStyleIdx="3" presStyleCnt="4" custLinFactNeighborY="10116">
        <dgm:presLayoutVars>
          <dgm:chMax val="1"/>
          <dgm:bulletEnabled/>
        </dgm:presLayoutVars>
      </dgm:prSet>
      <dgm:spPr/>
    </dgm:pt>
    <dgm:pt modelId="{A0C869D6-CE43-4BA0-9C93-F706225B98CD}" type="pres">
      <dgm:prSet presAssocID="{716E5AB8-E086-444C-9487-638C9806A1ED}" presName="descendantText" presStyleLbl="alignAccFollowNode1" presStyleIdx="3" presStyleCnt="4">
        <dgm:presLayoutVars>
          <dgm:bulletEnabled/>
        </dgm:presLayoutVars>
      </dgm:prSet>
      <dgm:spPr/>
    </dgm:pt>
  </dgm:ptLst>
  <dgm:cxnLst>
    <dgm:cxn modelId="{68172802-95A6-4DF1-B381-0E090FCD1053}" type="presOf" srcId="{440B54F6-FE69-49ED-9DE8-678DCAD12BEF}" destId="{0029B66F-3344-44C4-A856-9BCB209039FC}" srcOrd="0" destOrd="0" presId="urn:microsoft.com/office/officeart/2016/7/layout/VerticalSolidActionList"/>
    <dgm:cxn modelId="{8A0D3D0E-3616-42C1-BF59-6B7012D86ACB}" srcId="{71432944-ACF7-4D56-B9A3-08DC7CB47690}" destId="{062FAC9C-53DA-44CB-AFCE-9A329685156B}" srcOrd="1" destOrd="0" parTransId="{5A73ACF2-CA56-4DD4-8545-E7C57CDF3C4D}" sibTransId="{C204CC3E-C3E6-4E73-B31A-ABEAD0C1F96E}"/>
    <dgm:cxn modelId="{25A76D2C-6ADB-4288-9C17-36A7C132F1F9}" srcId="{716E5AB8-E086-444C-9487-638C9806A1ED}" destId="{84D43EEB-8108-4ACA-BDD3-94CF44C5D183}" srcOrd="0" destOrd="0" parTransId="{C544637B-DD47-40E8-8BAF-2734691CF059}" sibTransId="{1C27FCB4-DEE9-41AD-ACD8-FF395561BA38}"/>
    <dgm:cxn modelId="{95DD522C-9DE6-4C00-8045-D41645501AB7}" srcId="{A74DA147-88A2-4CA5-B0D5-6B3207139B5F}" destId="{6909767D-9FB4-44F6-BE49-B25A57151A4B}" srcOrd="1" destOrd="0" parTransId="{E037A5EA-A831-4A14-9908-BF5AB94CEF69}" sibTransId="{801AFE4B-CC9B-411D-89FB-5D7D12072A99}"/>
    <dgm:cxn modelId="{7D6B342F-E9DC-4526-97A6-7F5C8AB68819}" type="presOf" srcId="{71432944-ACF7-4D56-B9A3-08DC7CB47690}" destId="{00F46766-D356-431C-AE6F-7CAF3C26BDF6}" srcOrd="0" destOrd="0" presId="urn:microsoft.com/office/officeart/2016/7/layout/VerticalSolidActionList"/>
    <dgm:cxn modelId="{91612E68-C12D-4543-BA85-CCBEC1CD1425}" type="presOf" srcId="{716E5AB8-E086-444C-9487-638C9806A1ED}" destId="{13483D03-CBB3-4BF3-990E-E399B8EA20B1}" srcOrd="0" destOrd="0" presId="urn:microsoft.com/office/officeart/2016/7/layout/VerticalSolidActionList"/>
    <dgm:cxn modelId="{B6A0BB6A-510D-46BA-83B7-43F090272863}" type="presOf" srcId="{387422E6-C215-48D2-820A-879720E67294}" destId="{0F2566DE-FD10-4315-A53A-DE52C2138BFE}" srcOrd="0" destOrd="0" presId="urn:microsoft.com/office/officeart/2016/7/layout/VerticalSolidActionList"/>
    <dgm:cxn modelId="{2243D970-E8BE-47FD-9D53-D74D9B360EBE}" srcId="{71432944-ACF7-4D56-B9A3-08DC7CB47690}" destId="{A74DA147-88A2-4CA5-B0D5-6B3207139B5F}" srcOrd="2" destOrd="0" parTransId="{C976869C-3607-4B68-A30D-39D207009501}" sibTransId="{466EC149-ED7B-4F8B-8792-05A453BC0733}"/>
    <dgm:cxn modelId="{85BE2351-467C-41B7-B84F-89FBEE88A89B}" type="presOf" srcId="{A74DA147-88A2-4CA5-B0D5-6B3207139B5F}" destId="{B425F1D7-1387-4FF3-B576-C4E535051009}" srcOrd="0" destOrd="0" presId="urn:microsoft.com/office/officeart/2016/7/layout/VerticalSolidActionList"/>
    <dgm:cxn modelId="{0DC9D255-5A1F-4717-8182-DF4B17B71B5B}" type="presOf" srcId="{6909767D-9FB4-44F6-BE49-B25A57151A4B}" destId="{0F2566DE-FD10-4315-A53A-DE52C2138BFE}" srcOrd="0" destOrd="1" presId="urn:microsoft.com/office/officeart/2016/7/layout/VerticalSolidActionList"/>
    <dgm:cxn modelId="{3B7EBD80-1606-4DA4-BE21-0ACE080D118D}" type="presOf" srcId="{84D43EEB-8108-4ACA-BDD3-94CF44C5D183}" destId="{A0C869D6-CE43-4BA0-9C93-F706225B98CD}" srcOrd="0" destOrd="0" presId="urn:microsoft.com/office/officeart/2016/7/layout/VerticalSolidActionList"/>
    <dgm:cxn modelId="{422CEF83-7BB9-4942-A5A4-C5029C33EB4B}" type="presOf" srcId="{CCCCC000-2C61-4F66-A0B0-B02548CDDAFD}" destId="{0FA99616-3E93-4F05-A8F4-862BB75B1D7E}" srcOrd="0" destOrd="0" presId="urn:microsoft.com/office/officeart/2016/7/layout/VerticalSolidActionList"/>
    <dgm:cxn modelId="{A1E16E88-E5B2-4914-85DC-329520EFDBB2}" type="presOf" srcId="{F335C705-4567-4D3B-AC55-82D9CBE26ABD}" destId="{F49987C7-A795-42AC-AFBA-319DC83F786B}" srcOrd="0" destOrd="0" presId="urn:microsoft.com/office/officeart/2016/7/layout/VerticalSolidActionList"/>
    <dgm:cxn modelId="{BD20A5BB-4FF6-48F3-A33F-C46C2772C890}" srcId="{062FAC9C-53DA-44CB-AFCE-9A329685156B}" destId="{440B54F6-FE69-49ED-9DE8-678DCAD12BEF}" srcOrd="0" destOrd="0" parTransId="{13E9AAEB-64BB-43C2-A0F3-C3F0512F638B}" sibTransId="{B40664AD-808E-4897-83AA-09AFFD5F2FAF}"/>
    <dgm:cxn modelId="{F83EEBDA-CDC2-4867-9D3E-AF114EA30C98}" srcId="{71432944-ACF7-4D56-B9A3-08DC7CB47690}" destId="{716E5AB8-E086-444C-9487-638C9806A1ED}" srcOrd="3" destOrd="0" parTransId="{3EA40D50-779D-4C3C-AB71-06C426028685}" sibTransId="{4CC8C71C-F806-4218-86F1-ECA76E795B2D}"/>
    <dgm:cxn modelId="{0AB11FE0-1A64-43E0-A5E6-2F8EB0E49A50}" srcId="{71432944-ACF7-4D56-B9A3-08DC7CB47690}" destId="{F335C705-4567-4D3B-AC55-82D9CBE26ABD}" srcOrd="0" destOrd="0" parTransId="{388FDB07-1942-4FFB-9A44-624E49025C43}" sibTransId="{8DD98A18-90B0-4CC6-BF87-897978C171FE}"/>
    <dgm:cxn modelId="{F4A6CDE0-0255-46A5-83E2-E8294D502CDC}" srcId="{F335C705-4567-4D3B-AC55-82D9CBE26ABD}" destId="{CCCCC000-2C61-4F66-A0B0-B02548CDDAFD}" srcOrd="0" destOrd="0" parTransId="{0C454699-9DEF-4125-ABEF-43EF457E467C}" sibTransId="{FDE52C5B-F03E-4959-BBB2-78D0A0E0E4B7}"/>
    <dgm:cxn modelId="{6A8A10FA-6002-4C5A-99C9-0A5367C11A86}" srcId="{A74DA147-88A2-4CA5-B0D5-6B3207139B5F}" destId="{387422E6-C215-48D2-820A-879720E67294}" srcOrd="0" destOrd="0" parTransId="{0A68CEB3-2648-44BF-8146-27629C59DA60}" sibTransId="{6A9BF5D7-4C89-4DF3-BA31-223FBD567774}"/>
    <dgm:cxn modelId="{D87E96FC-CD5D-4F67-9B58-3A3EEED835B5}" type="presOf" srcId="{062FAC9C-53DA-44CB-AFCE-9A329685156B}" destId="{C4C0D536-CB87-4EDE-BAFC-467432AE3210}" srcOrd="0" destOrd="0" presId="urn:microsoft.com/office/officeart/2016/7/layout/VerticalSolidActionList"/>
    <dgm:cxn modelId="{5270F48F-01F1-4427-822E-095921785A2A}" type="presParOf" srcId="{00F46766-D356-431C-AE6F-7CAF3C26BDF6}" destId="{FA68BA7E-E17C-487B-A1EE-5691F45729D9}" srcOrd="0" destOrd="0" presId="urn:microsoft.com/office/officeart/2016/7/layout/VerticalSolidActionList"/>
    <dgm:cxn modelId="{4448C7AF-E44E-47F6-A48E-D62FD460CB92}" type="presParOf" srcId="{FA68BA7E-E17C-487B-A1EE-5691F45729D9}" destId="{F49987C7-A795-42AC-AFBA-319DC83F786B}" srcOrd="0" destOrd="0" presId="urn:microsoft.com/office/officeart/2016/7/layout/VerticalSolidActionList"/>
    <dgm:cxn modelId="{B999EBC4-4FBE-4439-A39F-822875886E2F}" type="presParOf" srcId="{FA68BA7E-E17C-487B-A1EE-5691F45729D9}" destId="{0FA99616-3E93-4F05-A8F4-862BB75B1D7E}" srcOrd="1" destOrd="0" presId="urn:microsoft.com/office/officeart/2016/7/layout/VerticalSolidActionList"/>
    <dgm:cxn modelId="{17E548A8-0E19-4712-91EE-648F26F48377}" type="presParOf" srcId="{00F46766-D356-431C-AE6F-7CAF3C26BDF6}" destId="{9FF17080-B85F-4121-81B0-61B03B8E7ADE}" srcOrd="1" destOrd="0" presId="urn:microsoft.com/office/officeart/2016/7/layout/VerticalSolidActionList"/>
    <dgm:cxn modelId="{C35342AB-41CD-4C14-B1B2-EF7E0397F314}" type="presParOf" srcId="{00F46766-D356-431C-AE6F-7CAF3C26BDF6}" destId="{76E0F7E6-74F7-4657-89BC-D87F3E66B7C2}" srcOrd="2" destOrd="0" presId="urn:microsoft.com/office/officeart/2016/7/layout/VerticalSolidActionList"/>
    <dgm:cxn modelId="{42313192-65EE-4A5E-AAF8-616430CD00DF}" type="presParOf" srcId="{76E0F7E6-74F7-4657-89BC-D87F3E66B7C2}" destId="{C4C0D536-CB87-4EDE-BAFC-467432AE3210}" srcOrd="0" destOrd="0" presId="urn:microsoft.com/office/officeart/2016/7/layout/VerticalSolidActionList"/>
    <dgm:cxn modelId="{B0F9373B-615B-44E8-9217-5B5AD8258B19}" type="presParOf" srcId="{76E0F7E6-74F7-4657-89BC-D87F3E66B7C2}" destId="{0029B66F-3344-44C4-A856-9BCB209039FC}" srcOrd="1" destOrd="0" presId="urn:microsoft.com/office/officeart/2016/7/layout/VerticalSolidActionList"/>
    <dgm:cxn modelId="{A96A41A2-DFF2-48FA-AF79-5504BFB9E8A2}" type="presParOf" srcId="{00F46766-D356-431C-AE6F-7CAF3C26BDF6}" destId="{D8AC9299-E25E-4026-97A9-4D35E98D2066}" srcOrd="3" destOrd="0" presId="urn:microsoft.com/office/officeart/2016/7/layout/VerticalSolidActionList"/>
    <dgm:cxn modelId="{D57E7883-2763-4BFD-9D3F-CA17ACC5F5F9}" type="presParOf" srcId="{00F46766-D356-431C-AE6F-7CAF3C26BDF6}" destId="{F60B2943-20B9-4403-BE04-8F612C07C6B2}" srcOrd="4" destOrd="0" presId="urn:microsoft.com/office/officeart/2016/7/layout/VerticalSolidActionList"/>
    <dgm:cxn modelId="{381AA01E-111C-458F-9C46-FC440A79E622}" type="presParOf" srcId="{F60B2943-20B9-4403-BE04-8F612C07C6B2}" destId="{B425F1D7-1387-4FF3-B576-C4E535051009}" srcOrd="0" destOrd="0" presId="urn:microsoft.com/office/officeart/2016/7/layout/VerticalSolidActionList"/>
    <dgm:cxn modelId="{E1A69F45-6313-4C86-9A15-48EF27275742}" type="presParOf" srcId="{F60B2943-20B9-4403-BE04-8F612C07C6B2}" destId="{0F2566DE-FD10-4315-A53A-DE52C2138BFE}" srcOrd="1" destOrd="0" presId="urn:microsoft.com/office/officeart/2016/7/layout/VerticalSolidActionList"/>
    <dgm:cxn modelId="{97E154E1-DC02-43F8-B918-BD6EB3555F32}" type="presParOf" srcId="{00F46766-D356-431C-AE6F-7CAF3C26BDF6}" destId="{20E074FF-2C51-45AE-BA2D-7B3D83D8903D}" srcOrd="5" destOrd="0" presId="urn:microsoft.com/office/officeart/2016/7/layout/VerticalSolidActionList"/>
    <dgm:cxn modelId="{DB0797CC-606C-4FF1-95A2-A4B07659E873}" type="presParOf" srcId="{00F46766-D356-431C-AE6F-7CAF3C26BDF6}" destId="{614EC474-6EB1-42E0-9819-5FC011F3577C}" srcOrd="6" destOrd="0" presId="urn:microsoft.com/office/officeart/2016/7/layout/VerticalSolidActionList"/>
    <dgm:cxn modelId="{F5ED04CA-EF9F-4690-BFD1-FE9A3DC87338}" type="presParOf" srcId="{614EC474-6EB1-42E0-9819-5FC011F3577C}" destId="{13483D03-CBB3-4BF3-990E-E399B8EA20B1}" srcOrd="0" destOrd="0" presId="urn:microsoft.com/office/officeart/2016/7/layout/VerticalSolidActionList"/>
    <dgm:cxn modelId="{8AEF6BFB-6348-4633-B5D3-4DBEB7E20081}" type="presParOf" srcId="{614EC474-6EB1-42E0-9819-5FC011F3577C}" destId="{A0C869D6-CE43-4BA0-9C93-F706225B98C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A49FCD-F7F3-4690-A05C-8FB194F40E0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6F0E998-9171-4CC9-A123-99BC1BA26220}">
      <dgm:prSet/>
      <dgm:spPr/>
      <dgm:t>
        <a:bodyPr/>
        <a:lstStyle/>
        <a:p>
          <a:r>
            <a:rPr lang="en-US" baseline="0" dirty="0">
              <a:solidFill>
                <a:schemeClr val="accent6"/>
              </a:solidFill>
              <a:latin typeface="Arial" panose="020B0604020202020204" pitchFamily="34" charset="0"/>
              <a:cs typeface="Arial" panose="020B0604020202020204" pitchFamily="34" charset="0"/>
            </a:rPr>
            <a:t>To be reflective;</a:t>
          </a:r>
        </a:p>
      </dgm:t>
    </dgm:pt>
    <dgm:pt modelId="{223C1EFE-89F6-4CA1-909B-954CB1125EFF}" type="parTrans" cxnId="{30892E27-6739-4A18-B148-B86448B01D35}">
      <dgm:prSet/>
      <dgm:spPr/>
      <dgm:t>
        <a:bodyPr/>
        <a:lstStyle/>
        <a:p>
          <a:endParaRPr lang="en-US"/>
        </a:p>
      </dgm:t>
    </dgm:pt>
    <dgm:pt modelId="{8CFBDCE9-A106-4491-979A-5800EA4544F4}" type="sibTrans" cxnId="{30892E27-6739-4A18-B148-B86448B01D35}">
      <dgm:prSet/>
      <dgm:spPr/>
      <dgm:t>
        <a:bodyPr/>
        <a:lstStyle/>
        <a:p>
          <a:endParaRPr lang="en-US"/>
        </a:p>
      </dgm:t>
    </dgm:pt>
    <dgm:pt modelId="{4A916F78-F704-40C2-A232-F2542225B995}">
      <dgm:prSet/>
      <dgm:spPr/>
      <dgm:t>
        <a:bodyPr/>
        <a:lstStyle/>
        <a:p>
          <a:r>
            <a:rPr lang="en-US" baseline="0" dirty="0">
              <a:solidFill>
                <a:schemeClr val="accent6"/>
              </a:solidFill>
              <a:latin typeface="Arial "/>
            </a:rPr>
            <a:t>To apply systematically;</a:t>
          </a:r>
        </a:p>
      </dgm:t>
    </dgm:pt>
    <dgm:pt modelId="{ED779F85-3E45-4426-9A46-DF9EEF2DF978}" type="parTrans" cxnId="{24EF582D-CA81-4F3E-991F-402B7EDC5A3E}">
      <dgm:prSet/>
      <dgm:spPr/>
      <dgm:t>
        <a:bodyPr/>
        <a:lstStyle/>
        <a:p>
          <a:endParaRPr lang="en-US"/>
        </a:p>
      </dgm:t>
    </dgm:pt>
    <dgm:pt modelId="{53A92FE4-9D4E-45D7-90E5-17EAE7BD8964}" type="sibTrans" cxnId="{24EF582D-CA81-4F3E-991F-402B7EDC5A3E}">
      <dgm:prSet/>
      <dgm:spPr/>
      <dgm:t>
        <a:bodyPr/>
        <a:lstStyle/>
        <a:p>
          <a:endParaRPr lang="en-US"/>
        </a:p>
      </dgm:t>
    </dgm:pt>
    <dgm:pt modelId="{93EAD66C-4737-4DB1-9970-4CDCA5244AAA}">
      <dgm:prSet/>
      <dgm:spPr/>
      <dgm:t>
        <a:bodyPr/>
        <a:lstStyle/>
        <a:p>
          <a:r>
            <a:rPr lang="en-US" baseline="0" dirty="0">
              <a:solidFill>
                <a:schemeClr val="accent6"/>
              </a:solidFill>
              <a:latin typeface="Arial" panose="020B0604020202020204" pitchFamily="34" charset="0"/>
              <a:cs typeface="Arial" panose="020B0604020202020204" pitchFamily="34" charset="0"/>
            </a:rPr>
            <a:t>To balance instruction;</a:t>
          </a:r>
        </a:p>
      </dgm:t>
    </dgm:pt>
    <dgm:pt modelId="{2130773C-2927-4FCD-A74A-6B717836AF66}" type="parTrans" cxnId="{99BA6175-23B6-4E0F-8EFC-9B4CA9D86C16}">
      <dgm:prSet/>
      <dgm:spPr/>
      <dgm:t>
        <a:bodyPr/>
        <a:lstStyle/>
        <a:p>
          <a:endParaRPr lang="en-US"/>
        </a:p>
      </dgm:t>
    </dgm:pt>
    <dgm:pt modelId="{D4AD8D68-C99B-4C19-8704-F2EC368FED72}" type="sibTrans" cxnId="{99BA6175-23B6-4E0F-8EFC-9B4CA9D86C16}">
      <dgm:prSet/>
      <dgm:spPr/>
      <dgm:t>
        <a:bodyPr/>
        <a:lstStyle/>
        <a:p>
          <a:endParaRPr lang="en-US"/>
        </a:p>
      </dgm:t>
    </dgm:pt>
    <dgm:pt modelId="{C113770F-E60F-44EB-A3EB-C35BD7DE5E9B}">
      <dgm:prSet/>
      <dgm:spPr/>
      <dgm:t>
        <a:bodyPr/>
        <a:lstStyle/>
        <a:p>
          <a:r>
            <a:rPr lang="en-US" baseline="0" dirty="0">
              <a:solidFill>
                <a:schemeClr val="accent6"/>
              </a:solidFill>
              <a:latin typeface="Arial "/>
            </a:rPr>
            <a:t>To take into account the institutional and the student conditions.</a:t>
          </a:r>
        </a:p>
      </dgm:t>
    </dgm:pt>
    <dgm:pt modelId="{FD381483-6C32-47BF-B00B-E8E852F7849B}" type="parTrans" cxnId="{E55BC423-7D20-410D-B997-38FA8DD0B52C}">
      <dgm:prSet/>
      <dgm:spPr/>
      <dgm:t>
        <a:bodyPr/>
        <a:lstStyle/>
        <a:p>
          <a:endParaRPr lang="en-US"/>
        </a:p>
      </dgm:t>
    </dgm:pt>
    <dgm:pt modelId="{68B5ABA9-731B-42B1-986E-3483CA3AFB6C}" type="sibTrans" cxnId="{E55BC423-7D20-410D-B997-38FA8DD0B52C}">
      <dgm:prSet/>
      <dgm:spPr/>
      <dgm:t>
        <a:bodyPr/>
        <a:lstStyle/>
        <a:p>
          <a:endParaRPr lang="en-US"/>
        </a:p>
      </dgm:t>
    </dgm:pt>
    <dgm:pt modelId="{AD6B0131-6E44-4721-A635-E3F41CCD6E1D}" type="pres">
      <dgm:prSet presAssocID="{3DA49FCD-F7F3-4690-A05C-8FB194F40E08}" presName="root" presStyleCnt="0">
        <dgm:presLayoutVars>
          <dgm:dir/>
          <dgm:resizeHandles val="exact"/>
        </dgm:presLayoutVars>
      </dgm:prSet>
      <dgm:spPr/>
    </dgm:pt>
    <dgm:pt modelId="{875C33E6-1713-4986-AA75-F999F9DADDE6}" type="pres">
      <dgm:prSet presAssocID="{B6F0E998-9171-4CC9-A123-99BC1BA26220}" presName="compNode" presStyleCnt="0"/>
      <dgm:spPr/>
    </dgm:pt>
    <dgm:pt modelId="{71AA6F4C-E5A5-4189-AA83-4BA82CC5AF10}" type="pres">
      <dgm:prSet presAssocID="{B6F0E998-9171-4CC9-A123-99BC1BA26220}" presName="bgRect" presStyleLbl="bgShp" presStyleIdx="0" presStyleCnt="4"/>
      <dgm:spPr/>
    </dgm:pt>
    <dgm:pt modelId="{B8EC0548-C0B3-4A8D-9449-B094AD469986}" type="pres">
      <dgm:prSet presAssocID="{B6F0E998-9171-4CC9-A123-99BC1BA262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A519C0C4-46E0-45A2-A93C-8F290915B65E}" type="pres">
      <dgm:prSet presAssocID="{B6F0E998-9171-4CC9-A123-99BC1BA26220}" presName="spaceRect" presStyleCnt="0"/>
      <dgm:spPr/>
    </dgm:pt>
    <dgm:pt modelId="{60C04467-9CA0-4FBD-9863-46B1E24A1DAC}" type="pres">
      <dgm:prSet presAssocID="{B6F0E998-9171-4CC9-A123-99BC1BA26220}" presName="parTx" presStyleLbl="revTx" presStyleIdx="0" presStyleCnt="4">
        <dgm:presLayoutVars>
          <dgm:chMax val="0"/>
          <dgm:chPref val="0"/>
        </dgm:presLayoutVars>
      </dgm:prSet>
      <dgm:spPr/>
    </dgm:pt>
    <dgm:pt modelId="{48EFADCE-B2FC-4FA1-8D0B-A615E140D71A}" type="pres">
      <dgm:prSet presAssocID="{8CFBDCE9-A106-4491-979A-5800EA4544F4}" presName="sibTrans" presStyleCnt="0"/>
      <dgm:spPr/>
    </dgm:pt>
    <dgm:pt modelId="{49B23A89-7F4A-4E67-9510-FE1DA9D92272}" type="pres">
      <dgm:prSet presAssocID="{4A916F78-F704-40C2-A232-F2542225B995}" presName="compNode" presStyleCnt="0"/>
      <dgm:spPr/>
    </dgm:pt>
    <dgm:pt modelId="{805570AE-6A9B-4C55-AC40-93E199AB33A8}" type="pres">
      <dgm:prSet presAssocID="{4A916F78-F704-40C2-A232-F2542225B995}" presName="bgRect" presStyleLbl="bgShp" presStyleIdx="1" presStyleCnt="4"/>
      <dgm:spPr/>
    </dgm:pt>
    <dgm:pt modelId="{DFC43438-C835-4A9B-989E-C34C915AD1F3}" type="pres">
      <dgm:prSet presAssocID="{4A916F78-F704-40C2-A232-F2542225B9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7DB8E93A-74B2-4861-85DF-515D22D9CB8D}" type="pres">
      <dgm:prSet presAssocID="{4A916F78-F704-40C2-A232-F2542225B995}" presName="spaceRect" presStyleCnt="0"/>
      <dgm:spPr/>
    </dgm:pt>
    <dgm:pt modelId="{FBF48958-1C8B-410A-B6A2-1AB351D1D773}" type="pres">
      <dgm:prSet presAssocID="{4A916F78-F704-40C2-A232-F2542225B995}" presName="parTx" presStyleLbl="revTx" presStyleIdx="1" presStyleCnt="4">
        <dgm:presLayoutVars>
          <dgm:chMax val="0"/>
          <dgm:chPref val="0"/>
        </dgm:presLayoutVars>
      </dgm:prSet>
      <dgm:spPr/>
    </dgm:pt>
    <dgm:pt modelId="{34901726-965C-46F8-A8D0-274F922DE1FA}" type="pres">
      <dgm:prSet presAssocID="{53A92FE4-9D4E-45D7-90E5-17EAE7BD8964}" presName="sibTrans" presStyleCnt="0"/>
      <dgm:spPr/>
    </dgm:pt>
    <dgm:pt modelId="{3C18485E-532F-4409-A7DF-5180E3D485BC}" type="pres">
      <dgm:prSet presAssocID="{93EAD66C-4737-4DB1-9970-4CDCA5244AAA}" presName="compNode" presStyleCnt="0"/>
      <dgm:spPr/>
    </dgm:pt>
    <dgm:pt modelId="{5F83DD1B-47ED-4D9D-9366-D3B5D0040F96}" type="pres">
      <dgm:prSet presAssocID="{93EAD66C-4737-4DB1-9970-4CDCA5244AAA}" presName="bgRect" presStyleLbl="bgShp" presStyleIdx="2" presStyleCnt="4"/>
      <dgm:spPr/>
    </dgm:pt>
    <dgm:pt modelId="{D93FC91A-E57B-4B9A-BFE3-5A291DF13444}" type="pres">
      <dgm:prSet presAssocID="{93EAD66C-4737-4DB1-9970-4CDCA5244AA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0EDF4666-44F6-4C0D-AACC-E770329142D1}" type="pres">
      <dgm:prSet presAssocID="{93EAD66C-4737-4DB1-9970-4CDCA5244AAA}" presName="spaceRect" presStyleCnt="0"/>
      <dgm:spPr/>
    </dgm:pt>
    <dgm:pt modelId="{A80F292A-6BE1-49B3-9338-F828CB598186}" type="pres">
      <dgm:prSet presAssocID="{93EAD66C-4737-4DB1-9970-4CDCA5244AAA}" presName="parTx" presStyleLbl="revTx" presStyleIdx="2" presStyleCnt="4">
        <dgm:presLayoutVars>
          <dgm:chMax val="0"/>
          <dgm:chPref val="0"/>
        </dgm:presLayoutVars>
      </dgm:prSet>
      <dgm:spPr/>
    </dgm:pt>
    <dgm:pt modelId="{ECFFE673-E114-409F-8BBB-4EA23F203311}" type="pres">
      <dgm:prSet presAssocID="{D4AD8D68-C99B-4C19-8704-F2EC368FED72}" presName="sibTrans" presStyleCnt="0"/>
      <dgm:spPr/>
    </dgm:pt>
    <dgm:pt modelId="{39489489-4369-48EB-9986-C3126BFAF60E}" type="pres">
      <dgm:prSet presAssocID="{C113770F-E60F-44EB-A3EB-C35BD7DE5E9B}" presName="compNode" presStyleCnt="0"/>
      <dgm:spPr/>
    </dgm:pt>
    <dgm:pt modelId="{89FCB84C-2F10-4B79-A958-DC8B7436C09F}" type="pres">
      <dgm:prSet presAssocID="{C113770F-E60F-44EB-A3EB-C35BD7DE5E9B}" presName="bgRect" presStyleLbl="bgShp" presStyleIdx="3" presStyleCnt="4"/>
      <dgm:spPr/>
    </dgm:pt>
    <dgm:pt modelId="{DE4BE544-93C5-458B-9A57-4901D45E9B3B}" type="pres">
      <dgm:prSet presAssocID="{C113770F-E60F-44EB-A3EB-C35BD7DE5E9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6B0A2CD4-F2F1-486D-BB04-9F0034FDAE2B}" type="pres">
      <dgm:prSet presAssocID="{C113770F-E60F-44EB-A3EB-C35BD7DE5E9B}" presName="spaceRect" presStyleCnt="0"/>
      <dgm:spPr/>
    </dgm:pt>
    <dgm:pt modelId="{5E46735B-6125-4293-94F6-737E4E180C5E}" type="pres">
      <dgm:prSet presAssocID="{C113770F-E60F-44EB-A3EB-C35BD7DE5E9B}" presName="parTx" presStyleLbl="revTx" presStyleIdx="3" presStyleCnt="4">
        <dgm:presLayoutVars>
          <dgm:chMax val="0"/>
          <dgm:chPref val="0"/>
        </dgm:presLayoutVars>
      </dgm:prSet>
      <dgm:spPr/>
    </dgm:pt>
  </dgm:ptLst>
  <dgm:cxnLst>
    <dgm:cxn modelId="{5DE79318-E46D-41F7-A78D-BD2BC6550C05}" type="presOf" srcId="{93EAD66C-4737-4DB1-9970-4CDCA5244AAA}" destId="{A80F292A-6BE1-49B3-9338-F828CB598186}" srcOrd="0" destOrd="0" presId="urn:microsoft.com/office/officeart/2018/2/layout/IconVerticalSolidList"/>
    <dgm:cxn modelId="{E55BC423-7D20-410D-B997-38FA8DD0B52C}" srcId="{3DA49FCD-F7F3-4690-A05C-8FB194F40E08}" destId="{C113770F-E60F-44EB-A3EB-C35BD7DE5E9B}" srcOrd="3" destOrd="0" parTransId="{FD381483-6C32-47BF-B00B-E8E852F7849B}" sibTransId="{68B5ABA9-731B-42B1-986E-3483CA3AFB6C}"/>
    <dgm:cxn modelId="{30892E27-6739-4A18-B148-B86448B01D35}" srcId="{3DA49FCD-F7F3-4690-A05C-8FB194F40E08}" destId="{B6F0E998-9171-4CC9-A123-99BC1BA26220}" srcOrd="0" destOrd="0" parTransId="{223C1EFE-89F6-4CA1-909B-954CB1125EFF}" sibTransId="{8CFBDCE9-A106-4491-979A-5800EA4544F4}"/>
    <dgm:cxn modelId="{24EF582D-CA81-4F3E-991F-402B7EDC5A3E}" srcId="{3DA49FCD-F7F3-4690-A05C-8FB194F40E08}" destId="{4A916F78-F704-40C2-A232-F2542225B995}" srcOrd="1" destOrd="0" parTransId="{ED779F85-3E45-4426-9A46-DF9EEF2DF978}" sibTransId="{53A92FE4-9D4E-45D7-90E5-17EAE7BD8964}"/>
    <dgm:cxn modelId="{A96BC468-31FA-40CB-AC86-7CB5086D24E7}" type="presOf" srcId="{C113770F-E60F-44EB-A3EB-C35BD7DE5E9B}" destId="{5E46735B-6125-4293-94F6-737E4E180C5E}" srcOrd="0" destOrd="0" presId="urn:microsoft.com/office/officeart/2018/2/layout/IconVerticalSolidList"/>
    <dgm:cxn modelId="{99BA6175-23B6-4E0F-8EFC-9B4CA9D86C16}" srcId="{3DA49FCD-F7F3-4690-A05C-8FB194F40E08}" destId="{93EAD66C-4737-4DB1-9970-4CDCA5244AAA}" srcOrd="2" destOrd="0" parTransId="{2130773C-2927-4FCD-A74A-6B717836AF66}" sibTransId="{D4AD8D68-C99B-4C19-8704-F2EC368FED72}"/>
    <dgm:cxn modelId="{20C1CDB2-57DB-4029-8364-F929ED481D1B}" type="presOf" srcId="{B6F0E998-9171-4CC9-A123-99BC1BA26220}" destId="{60C04467-9CA0-4FBD-9863-46B1E24A1DAC}" srcOrd="0" destOrd="0" presId="urn:microsoft.com/office/officeart/2018/2/layout/IconVerticalSolidList"/>
    <dgm:cxn modelId="{FC82B4CD-7BAB-4980-A164-51D64F4FA54F}" type="presOf" srcId="{4A916F78-F704-40C2-A232-F2542225B995}" destId="{FBF48958-1C8B-410A-B6A2-1AB351D1D773}" srcOrd="0" destOrd="0" presId="urn:microsoft.com/office/officeart/2018/2/layout/IconVerticalSolidList"/>
    <dgm:cxn modelId="{DF033AF9-1783-4356-A857-7CBA14931FF9}" type="presOf" srcId="{3DA49FCD-F7F3-4690-A05C-8FB194F40E08}" destId="{AD6B0131-6E44-4721-A635-E3F41CCD6E1D}" srcOrd="0" destOrd="0" presId="urn:microsoft.com/office/officeart/2018/2/layout/IconVerticalSolidList"/>
    <dgm:cxn modelId="{6C1CE02B-4F10-46AA-80FA-2F8BC0C2D460}" type="presParOf" srcId="{AD6B0131-6E44-4721-A635-E3F41CCD6E1D}" destId="{875C33E6-1713-4986-AA75-F999F9DADDE6}" srcOrd="0" destOrd="0" presId="urn:microsoft.com/office/officeart/2018/2/layout/IconVerticalSolidList"/>
    <dgm:cxn modelId="{8B15A257-438C-4AC6-AFED-E497FCFE274D}" type="presParOf" srcId="{875C33E6-1713-4986-AA75-F999F9DADDE6}" destId="{71AA6F4C-E5A5-4189-AA83-4BA82CC5AF10}" srcOrd="0" destOrd="0" presId="urn:microsoft.com/office/officeart/2018/2/layout/IconVerticalSolidList"/>
    <dgm:cxn modelId="{1603F835-A929-4342-98FA-D6C0AD68BAC3}" type="presParOf" srcId="{875C33E6-1713-4986-AA75-F999F9DADDE6}" destId="{B8EC0548-C0B3-4A8D-9449-B094AD469986}" srcOrd="1" destOrd="0" presId="urn:microsoft.com/office/officeart/2018/2/layout/IconVerticalSolidList"/>
    <dgm:cxn modelId="{4BDD2A70-F424-47F5-9B07-0F6AC5B3DC6C}" type="presParOf" srcId="{875C33E6-1713-4986-AA75-F999F9DADDE6}" destId="{A519C0C4-46E0-45A2-A93C-8F290915B65E}" srcOrd="2" destOrd="0" presId="urn:microsoft.com/office/officeart/2018/2/layout/IconVerticalSolidList"/>
    <dgm:cxn modelId="{08DD1B37-C0C6-4414-8EE5-F6B0CC8A0614}" type="presParOf" srcId="{875C33E6-1713-4986-AA75-F999F9DADDE6}" destId="{60C04467-9CA0-4FBD-9863-46B1E24A1DAC}" srcOrd="3" destOrd="0" presId="urn:microsoft.com/office/officeart/2018/2/layout/IconVerticalSolidList"/>
    <dgm:cxn modelId="{DE151945-65BF-4926-83B7-69EF9AC9E9CB}" type="presParOf" srcId="{AD6B0131-6E44-4721-A635-E3F41CCD6E1D}" destId="{48EFADCE-B2FC-4FA1-8D0B-A615E140D71A}" srcOrd="1" destOrd="0" presId="urn:microsoft.com/office/officeart/2018/2/layout/IconVerticalSolidList"/>
    <dgm:cxn modelId="{7B56EA46-8167-434B-B8CF-DE03BAC2542C}" type="presParOf" srcId="{AD6B0131-6E44-4721-A635-E3F41CCD6E1D}" destId="{49B23A89-7F4A-4E67-9510-FE1DA9D92272}" srcOrd="2" destOrd="0" presId="urn:microsoft.com/office/officeart/2018/2/layout/IconVerticalSolidList"/>
    <dgm:cxn modelId="{132EFF72-E0B0-4868-A960-8BA744F71E9A}" type="presParOf" srcId="{49B23A89-7F4A-4E67-9510-FE1DA9D92272}" destId="{805570AE-6A9B-4C55-AC40-93E199AB33A8}" srcOrd="0" destOrd="0" presId="urn:microsoft.com/office/officeart/2018/2/layout/IconVerticalSolidList"/>
    <dgm:cxn modelId="{5DE6B101-2377-4035-9BDC-7A0F6878147B}" type="presParOf" srcId="{49B23A89-7F4A-4E67-9510-FE1DA9D92272}" destId="{DFC43438-C835-4A9B-989E-C34C915AD1F3}" srcOrd="1" destOrd="0" presId="urn:microsoft.com/office/officeart/2018/2/layout/IconVerticalSolidList"/>
    <dgm:cxn modelId="{6A4C533A-0803-4C0E-B66F-057AE74E4D51}" type="presParOf" srcId="{49B23A89-7F4A-4E67-9510-FE1DA9D92272}" destId="{7DB8E93A-74B2-4861-85DF-515D22D9CB8D}" srcOrd="2" destOrd="0" presId="urn:microsoft.com/office/officeart/2018/2/layout/IconVerticalSolidList"/>
    <dgm:cxn modelId="{CA768182-6ABC-4910-A2DC-1375B7ADDF30}" type="presParOf" srcId="{49B23A89-7F4A-4E67-9510-FE1DA9D92272}" destId="{FBF48958-1C8B-410A-B6A2-1AB351D1D773}" srcOrd="3" destOrd="0" presId="urn:microsoft.com/office/officeart/2018/2/layout/IconVerticalSolidList"/>
    <dgm:cxn modelId="{2FE0F1DA-0AD0-4D88-8161-4DB8759568D4}" type="presParOf" srcId="{AD6B0131-6E44-4721-A635-E3F41CCD6E1D}" destId="{34901726-965C-46F8-A8D0-274F922DE1FA}" srcOrd="3" destOrd="0" presId="urn:microsoft.com/office/officeart/2018/2/layout/IconVerticalSolidList"/>
    <dgm:cxn modelId="{949860E7-A303-4DCB-847F-9DA3D51B6A81}" type="presParOf" srcId="{AD6B0131-6E44-4721-A635-E3F41CCD6E1D}" destId="{3C18485E-532F-4409-A7DF-5180E3D485BC}" srcOrd="4" destOrd="0" presId="urn:microsoft.com/office/officeart/2018/2/layout/IconVerticalSolidList"/>
    <dgm:cxn modelId="{E57CCED2-37A3-4480-A8E5-F18F9A86790C}" type="presParOf" srcId="{3C18485E-532F-4409-A7DF-5180E3D485BC}" destId="{5F83DD1B-47ED-4D9D-9366-D3B5D0040F96}" srcOrd="0" destOrd="0" presId="urn:microsoft.com/office/officeart/2018/2/layout/IconVerticalSolidList"/>
    <dgm:cxn modelId="{299CDAF3-FEB5-464D-ABAC-CE50BAA9C566}" type="presParOf" srcId="{3C18485E-532F-4409-A7DF-5180E3D485BC}" destId="{D93FC91A-E57B-4B9A-BFE3-5A291DF13444}" srcOrd="1" destOrd="0" presId="urn:microsoft.com/office/officeart/2018/2/layout/IconVerticalSolidList"/>
    <dgm:cxn modelId="{6B4F9978-387D-4566-B0C0-E039FC487719}" type="presParOf" srcId="{3C18485E-532F-4409-A7DF-5180E3D485BC}" destId="{0EDF4666-44F6-4C0D-AACC-E770329142D1}" srcOrd="2" destOrd="0" presId="urn:microsoft.com/office/officeart/2018/2/layout/IconVerticalSolidList"/>
    <dgm:cxn modelId="{6A14ED3E-6EAE-45E4-A151-1C83A718C9B6}" type="presParOf" srcId="{3C18485E-532F-4409-A7DF-5180E3D485BC}" destId="{A80F292A-6BE1-49B3-9338-F828CB598186}" srcOrd="3" destOrd="0" presId="urn:microsoft.com/office/officeart/2018/2/layout/IconVerticalSolidList"/>
    <dgm:cxn modelId="{63C9C0A9-C91A-4429-B39E-A63C5967AE1A}" type="presParOf" srcId="{AD6B0131-6E44-4721-A635-E3F41CCD6E1D}" destId="{ECFFE673-E114-409F-8BBB-4EA23F203311}" srcOrd="5" destOrd="0" presId="urn:microsoft.com/office/officeart/2018/2/layout/IconVerticalSolidList"/>
    <dgm:cxn modelId="{331B4C06-D7F7-4FBF-B94B-73326518D568}" type="presParOf" srcId="{AD6B0131-6E44-4721-A635-E3F41CCD6E1D}" destId="{39489489-4369-48EB-9986-C3126BFAF60E}" srcOrd="6" destOrd="0" presId="urn:microsoft.com/office/officeart/2018/2/layout/IconVerticalSolidList"/>
    <dgm:cxn modelId="{01E61EB5-758F-4DDB-94F5-9685BAA6F7C9}" type="presParOf" srcId="{39489489-4369-48EB-9986-C3126BFAF60E}" destId="{89FCB84C-2F10-4B79-A958-DC8B7436C09F}" srcOrd="0" destOrd="0" presId="urn:microsoft.com/office/officeart/2018/2/layout/IconVerticalSolidList"/>
    <dgm:cxn modelId="{82D7EAEE-0AB9-4A8D-80C8-08D4F402AAEF}" type="presParOf" srcId="{39489489-4369-48EB-9986-C3126BFAF60E}" destId="{DE4BE544-93C5-458B-9A57-4901D45E9B3B}" srcOrd="1" destOrd="0" presId="urn:microsoft.com/office/officeart/2018/2/layout/IconVerticalSolidList"/>
    <dgm:cxn modelId="{9D480941-FCD2-4149-BBC9-4BC58C140ED3}" type="presParOf" srcId="{39489489-4369-48EB-9986-C3126BFAF60E}" destId="{6B0A2CD4-F2F1-486D-BB04-9F0034FDAE2B}" srcOrd="2" destOrd="0" presId="urn:microsoft.com/office/officeart/2018/2/layout/IconVerticalSolidList"/>
    <dgm:cxn modelId="{6DA9E753-077A-402D-A3A8-685A2C42B360}" type="presParOf" srcId="{39489489-4369-48EB-9986-C3126BFAF60E}" destId="{5E46735B-6125-4293-94F6-737E4E180C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515C9-B86A-43CB-BAE1-E371050F2706}">
      <dsp:nvSpPr>
        <dsp:cNvPr id="0" name=""/>
        <dsp:cNvSpPr/>
      </dsp:nvSpPr>
      <dsp:spPr>
        <a:xfrm>
          <a:off x="0" y="1654"/>
          <a:ext cx="10481646" cy="838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1BC80-BCF3-48E7-BCBB-E0D76F9A796E}">
      <dsp:nvSpPr>
        <dsp:cNvPr id="0" name=""/>
        <dsp:cNvSpPr/>
      </dsp:nvSpPr>
      <dsp:spPr>
        <a:xfrm>
          <a:off x="253642" y="190313"/>
          <a:ext cx="461167" cy="461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92E69A-88E1-47BE-A51E-A762E22E9586}">
      <dsp:nvSpPr>
        <dsp:cNvPr id="0" name=""/>
        <dsp:cNvSpPr/>
      </dsp:nvSpPr>
      <dsp:spPr>
        <a:xfrm>
          <a:off x="968451" y="1654"/>
          <a:ext cx="9513195" cy="83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40" tIns="88740" rIns="88740" bIns="88740" numCol="1" spcCol="1270" anchor="ctr" anchorCtr="0">
          <a:noAutofit/>
        </a:bodyPr>
        <a:lstStyle/>
        <a:p>
          <a:pPr marL="0" lvl="0" indent="0" algn="l" defTabSz="666750">
            <a:lnSpc>
              <a:spcPct val="90000"/>
            </a:lnSpc>
            <a:spcBef>
              <a:spcPct val="0"/>
            </a:spcBef>
            <a:spcAft>
              <a:spcPct val="35000"/>
            </a:spcAft>
            <a:buNone/>
          </a:pPr>
          <a:r>
            <a:rPr lang="en-US" sz="1500" kern="1200" baseline="0" dirty="0">
              <a:solidFill>
                <a:schemeClr val="accent6"/>
              </a:solidFill>
              <a:latin typeface="Arial" panose="020B0604020202020204" pitchFamily="34" charset="0"/>
              <a:cs typeface="Arial" panose="020B0604020202020204" pitchFamily="34" charset="0"/>
            </a:rPr>
            <a:t>Interpret texts and discourses from different angles. </a:t>
          </a:r>
        </a:p>
      </dsp:txBody>
      <dsp:txXfrm>
        <a:off x="968451" y="1654"/>
        <a:ext cx="9513195" cy="838486"/>
      </dsp:txXfrm>
    </dsp:sp>
    <dsp:sp modelId="{DB2F336C-1C9C-44A0-8437-8188E658F688}">
      <dsp:nvSpPr>
        <dsp:cNvPr id="0" name=""/>
        <dsp:cNvSpPr/>
      </dsp:nvSpPr>
      <dsp:spPr>
        <a:xfrm>
          <a:off x="0" y="1049762"/>
          <a:ext cx="10481646" cy="838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E0356E-C4D7-438A-9894-A7F178D9DE76}">
      <dsp:nvSpPr>
        <dsp:cNvPr id="0" name=""/>
        <dsp:cNvSpPr/>
      </dsp:nvSpPr>
      <dsp:spPr>
        <a:xfrm>
          <a:off x="253642" y="1238421"/>
          <a:ext cx="461167" cy="461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46EFF9-8464-4755-ADF5-203C118EEEE3}">
      <dsp:nvSpPr>
        <dsp:cNvPr id="0" name=""/>
        <dsp:cNvSpPr/>
      </dsp:nvSpPr>
      <dsp:spPr>
        <a:xfrm>
          <a:off x="968451" y="1049762"/>
          <a:ext cx="9513195" cy="83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40" tIns="88740" rIns="88740" bIns="88740" numCol="1" spcCol="1270" anchor="ctr" anchorCtr="0">
          <a:noAutofit/>
        </a:bodyPr>
        <a:lstStyle/>
        <a:p>
          <a:pPr marL="0" lvl="0" indent="0" algn="l" defTabSz="666750">
            <a:lnSpc>
              <a:spcPct val="90000"/>
            </a:lnSpc>
            <a:spcBef>
              <a:spcPct val="0"/>
            </a:spcBef>
            <a:spcAft>
              <a:spcPct val="35000"/>
            </a:spcAft>
            <a:buNone/>
          </a:pPr>
          <a:r>
            <a:rPr lang="en-US" sz="1500" kern="1200" baseline="0" dirty="0">
              <a:solidFill>
                <a:schemeClr val="accent6"/>
              </a:solidFill>
              <a:latin typeface="Arial" panose="020B0604020202020204" pitchFamily="34" charset="0"/>
              <a:cs typeface="Arial" panose="020B0604020202020204" pitchFamily="34" charset="0"/>
            </a:rPr>
            <a:t>Examine the hidden assumptions of texts/discourses, the reasons and implications for emphasizing certain views and marginalizing others, the interests that texts/discourses  serve and at whose expense, and the interested representations of “truths” they depict.</a:t>
          </a:r>
        </a:p>
      </dsp:txBody>
      <dsp:txXfrm>
        <a:off x="968451" y="1049762"/>
        <a:ext cx="9513195" cy="838486"/>
      </dsp:txXfrm>
    </dsp:sp>
    <dsp:sp modelId="{33EB16F9-F297-47A8-ADBD-4AB2D38FF137}">
      <dsp:nvSpPr>
        <dsp:cNvPr id="0" name=""/>
        <dsp:cNvSpPr/>
      </dsp:nvSpPr>
      <dsp:spPr>
        <a:xfrm>
          <a:off x="0" y="2097870"/>
          <a:ext cx="10481646" cy="838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C1828-9056-43A3-8702-2C10D3666127}">
      <dsp:nvSpPr>
        <dsp:cNvPr id="0" name=""/>
        <dsp:cNvSpPr/>
      </dsp:nvSpPr>
      <dsp:spPr>
        <a:xfrm>
          <a:off x="253642" y="2286529"/>
          <a:ext cx="461167" cy="461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DCACD1-98B6-4C76-8DC1-D81A6B894438}">
      <dsp:nvSpPr>
        <dsp:cNvPr id="0" name=""/>
        <dsp:cNvSpPr/>
      </dsp:nvSpPr>
      <dsp:spPr>
        <a:xfrm>
          <a:off x="968451" y="2097870"/>
          <a:ext cx="9513195" cy="83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40" tIns="88740" rIns="88740" bIns="88740" numCol="1" spcCol="1270" anchor="ctr" anchorCtr="0">
          <a:noAutofit/>
        </a:bodyPr>
        <a:lstStyle/>
        <a:p>
          <a:pPr marL="0" lvl="0" indent="0" algn="l" defTabSz="666750">
            <a:lnSpc>
              <a:spcPct val="90000"/>
            </a:lnSpc>
            <a:spcBef>
              <a:spcPct val="0"/>
            </a:spcBef>
            <a:spcAft>
              <a:spcPct val="35000"/>
            </a:spcAft>
            <a:buNone/>
          </a:pPr>
          <a:r>
            <a:rPr lang="en-US" sz="1500" kern="1200" baseline="0">
              <a:solidFill>
                <a:schemeClr val="accent6"/>
              </a:solidFill>
              <a:latin typeface="Arial" panose="020B0604020202020204" pitchFamily="34" charset="0"/>
              <a:cs typeface="Arial" panose="020B0604020202020204" pitchFamily="34" charset="0"/>
            </a:rPr>
            <a:t>Read the word and the world”, i.e., examine whether or not texts and discourses serve a better, more just  life for all. </a:t>
          </a:r>
        </a:p>
      </dsp:txBody>
      <dsp:txXfrm>
        <a:off x="968451" y="2097870"/>
        <a:ext cx="9513195" cy="838486"/>
      </dsp:txXfrm>
    </dsp:sp>
    <dsp:sp modelId="{554D8C8F-9A75-4F9D-91BE-87406CA4A8D3}">
      <dsp:nvSpPr>
        <dsp:cNvPr id="0" name=""/>
        <dsp:cNvSpPr/>
      </dsp:nvSpPr>
      <dsp:spPr>
        <a:xfrm>
          <a:off x="0" y="3145978"/>
          <a:ext cx="10481646" cy="8384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F836BA-26B2-49F2-945C-EF671B4BAA86}">
      <dsp:nvSpPr>
        <dsp:cNvPr id="0" name=""/>
        <dsp:cNvSpPr/>
      </dsp:nvSpPr>
      <dsp:spPr>
        <a:xfrm>
          <a:off x="253642" y="3334637"/>
          <a:ext cx="461167" cy="4611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C878F-FB44-4C0C-AE51-975428871268}">
      <dsp:nvSpPr>
        <dsp:cNvPr id="0" name=""/>
        <dsp:cNvSpPr/>
      </dsp:nvSpPr>
      <dsp:spPr>
        <a:xfrm>
          <a:off x="968451" y="3145978"/>
          <a:ext cx="9513195" cy="83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40" tIns="88740" rIns="88740" bIns="88740" numCol="1" spcCol="1270" anchor="ctr" anchorCtr="0">
          <a:noAutofit/>
        </a:bodyPr>
        <a:lstStyle/>
        <a:p>
          <a:pPr marL="0" lvl="0" indent="0" algn="l" defTabSz="666750">
            <a:lnSpc>
              <a:spcPct val="90000"/>
            </a:lnSpc>
            <a:spcBef>
              <a:spcPct val="0"/>
            </a:spcBef>
            <a:spcAft>
              <a:spcPct val="35000"/>
            </a:spcAft>
            <a:buNone/>
          </a:pPr>
          <a:r>
            <a:rPr lang="en-US" sz="1500" kern="1200" baseline="0">
              <a:solidFill>
                <a:schemeClr val="accent6"/>
              </a:solidFill>
              <a:latin typeface="Arial" panose="020B0604020202020204" pitchFamily="34" charset="0"/>
              <a:cs typeface="Arial" panose="020B0604020202020204" pitchFamily="34" charset="0"/>
            </a:rPr>
            <a:t>Examine how the dominant sociopolitical and socioeconomic views and values shape our individual and collective life conditions and whether or not these conditions serve the common interests of people fairly. </a:t>
          </a:r>
        </a:p>
      </dsp:txBody>
      <dsp:txXfrm>
        <a:off x="968451" y="3145978"/>
        <a:ext cx="9513195" cy="8384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99616-3E93-4F05-A8F4-862BB75B1D7E}">
      <dsp:nvSpPr>
        <dsp:cNvPr id="0" name=""/>
        <dsp:cNvSpPr/>
      </dsp:nvSpPr>
      <dsp:spPr>
        <a:xfrm>
          <a:off x="2102167" y="1233"/>
          <a:ext cx="8408670" cy="126462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152" tIns="321216" rIns="163152" bIns="321216" numCol="1" spcCol="1270" anchor="ctr" anchorCtr="0">
          <a:noAutofit/>
        </a:bodyPr>
        <a:lstStyle/>
        <a:p>
          <a:pPr marL="0" lvl="0" indent="0" algn="l" defTabSz="711200">
            <a:lnSpc>
              <a:spcPct val="15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Identify the purposes of texts/discourses  and examine whether or not these purposes serve the common interests of the concerned parties.</a:t>
          </a:r>
        </a:p>
      </dsp:txBody>
      <dsp:txXfrm>
        <a:off x="2102167" y="1233"/>
        <a:ext cx="8408670" cy="1264629"/>
      </dsp:txXfrm>
    </dsp:sp>
    <dsp:sp modelId="{F49987C7-A795-42AC-AFBA-319DC83F786B}">
      <dsp:nvSpPr>
        <dsp:cNvPr id="0" name=""/>
        <dsp:cNvSpPr/>
      </dsp:nvSpPr>
      <dsp:spPr>
        <a:xfrm>
          <a:off x="0" y="0"/>
          <a:ext cx="2102167" cy="12646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40" tIns="124917" rIns="111240" bIns="124917" numCol="1" spcCol="1270" anchor="ctr" anchorCtr="0">
          <a:noAutofit/>
        </a:bodyPr>
        <a:lstStyle/>
        <a:p>
          <a:pPr marL="0" lvl="0" indent="0" algn="ctr" defTabSz="844550">
            <a:lnSpc>
              <a:spcPct val="150000"/>
            </a:lnSpc>
            <a:spcBef>
              <a:spcPct val="0"/>
            </a:spcBef>
            <a:spcAft>
              <a:spcPct val="35000"/>
            </a:spcAft>
            <a:buNone/>
          </a:pPr>
          <a:r>
            <a:rPr lang="en-US" sz="1900" kern="1200" baseline="0" dirty="0">
              <a:solidFill>
                <a:schemeClr val="accent6"/>
              </a:solidFill>
              <a:latin typeface="Arial" panose="020B0604020202020204" pitchFamily="34" charset="0"/>
              <a:cs typeface="Arial" panose="020B0604020202020204" pitchFamily="34" charset="0"/>
            </a:rPr>
            <a:t>Identify</a:t>
          </a:r>
        </a:p>
      </dsp:txBody>
      <dsp:txXfrm>
        <a:off x="0" y="0"/>
        <a:ext cx="2102167" cy="1264629"/>
      </dsp:txXfrm>
    </dsp:sp>
    <dsp:sp modelId="{EAB6EF2D-977E-4BD1-9B4D-275DCCE8DEAC}">
      <dsp:nvSpPr>
        <dsp:cNvPr id="0" name=""/>
        <dsp:cNvSpPr/>
      </dsp:nvSpPr>
      <dsp:spPr>
        <a:xfrm>
          <a:off x="2102167" y="1341741"/>
          <a:ext cx="8408670" cy="126462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152" tIns="321216" rIns="163152" bIns="321216" numCol="1" spcCol="1270" anchor="ctr" anchorCtr="0">
          <a:noAutofit/>
        </a:bodyPr>
        <a:lstStyle/>
        <a:p>
          <a:pPr marL="0" lvl="0" indent="0" algn="l" defTabSz="711200">
            <a:lnSpc>
              <a:spcPct val="9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Imagine possibilities for a more just world.</a:t>
          </a:r>
        </a:p>
      </dsp:txBody>
      <dsp:txXfrm>
        <a:off x="2102167" y="1341741"/>
        <a:ext cx="8408670" cy="1264629"/>
      </dsp:txXfrm>
    </dsp:sp>
    <dsp:sp modelId="{91A092FD-D940-490B-B571-2F1A4212CA27}">
      <dsp:nvSpPr>
        <dsp:cNvPr id="0" name=""/>
        <dsp:cNvSpPr/>
      </dsp:nvSpPr>
      <dsp:spPr>
        <a:xfrm>
          <a:off x="0" y="1341741"/>
          <a:ext cx="2102167" cy="12646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40" tIns="124917" rIns="111240" bIns="124917" numCol="1" spcCol="1270" anchor="ctr" anchorCtr="0">
          <a:noAutofit/>
        </a:bodyPr>
        <a:lstStyle/>
        <a:p>
          <a:pPr marL="0" lvl="0" indent="0" algn="ctr" defTabSz="844550">
            <a:lnSpc>
              <a:spcPct val="90000"/>
            </a:lnSpc>
            <a:spcBef>
              <a:spcPct val="0"/>
            </a:spcBef>
            <a:spcAft>
              <a:spcPct val="35000"/>
            </a:spcAft>
            <a:buNone/>
          </a:pPr>
          <a:r>
            <a:rPr lang="en-US" sz="1900" kern="1200" baseline="0" dirty="0">
              <a:solidFill>
                <a:schemeClr val="accent6"/>
              </a:solidFill>
              <a:latin typeface="Arial" panose="020B0604020202020204" pitchFamily="34" charset="0"/>
              <a:cs typeface="Arial" panose="020B0604020202020204" pitchFamily="34" charset="0"/>
            </a:rPr>
            <a:t>Imagine</a:t>
          </a:r>
        </a:p>
      </dsp:txBody>
      <dsp:txXfrm>
        <a:off x="0" y="1341741"/>
        <a:ext cx="2102167" cy="1264629"/>
      </dsp:txXfrm>
    </dsp:sp>
    <dsp:sp modelId="{E30291B1-E741-45E6-BFDA-8A63627322FE}">
      <dsp:nvSpPr>
        <dsp:cNvPr id="0" name=""/>
        <dsp:cNvSpPr/>
      </dsp:nvSpPr>
      <dsp:spPr>
        <a:xfrm>
          <a:off x="2102167" y="2682248"/>
          <a:ext cx="8408670" cy="126462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152" tIns="321216" rIns="163152" bIns="321216" numCol="1" spcCol="1270" anchor="ctr" anchorCtr="0">
          <a:noAutofit/>
        </a:bodyPr>
        <a:lstStyle/>
        <a:p>
          <a:pPr marL="0" lvl="0" indent="0" algn="l" defTabSz="711200">
            <a:lnSpc>
              <a:spcPct val="9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Express an informed, just opinion of local and global issues.</a:t>
          </a:r>
        </a:p>
      </dsp:txBody>
      <dsp:txXfrm>
        <a:off x="2102167" y="2682248"/>
        <a:ext cx="8408670" cy="1264629"/>
      </dsp:txXfrm>
    </dsp:sp>
    <dsp:sp modelId="{1534B19F-E3EE-4E59-8783-6A40B37B7EDA}">
      <dsp:nvSpPr>
        <dsp:cNvPr id="0" name=""/>
        <dsp:cNvSpPr/>
      </dsp:nvSpPr>
      <dsp:spPr>
        <a:xfrm>
          <a:off x="0" y="2682248"/>
          <a:ext cx="2102167" cy="12646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40" tIns="124917" rIns="111240" bIns="124917" numCol="1" spcCol="1270" anchor="ctr" anchorCtr="0">
          <a:noAutofit/>
        </a:bodyPr>
        <a:lstStyle/>
        <a:p>
          <a:pPr marL="0" lvl="0" indent="0" algn="ctr" defTabSz="844550">
            <a:lnSpc>
              <a:spcPct val="90000"/>
            </a:lnSpc>
            <a:spcBef>
              <a:spcPct val="0"/>
            </a:spcBef>
            <a:spcAft>
              <a:spcPct val="35000"/>
            </a:spcAft>
            <a:buNone/>
          </a:pPr>
          <a:r>
            <a:rPr lang="en-US" sz="1900" kern="1200" baseline="0" dirty="0">
              <a:solidFill>
                <a:schemeClr val="accent6"/>
              </a:solidFill>
              <a:latin typeface="Arial" panose="020B0604020202020204" pitchFamily="34" charset="0"/>
              <a:cs typeface="Arial" panose="020B0604020202020204" pitchFamily="34" charset="0"/>
            </a:rPr>
            <a:t>Express</a:t>
          </a:r>
        </a:p>
      </dsp:txBody>
      <dsp:txXfrm>
        <a:off x="0" y="2682248"/>
        <a:ext cx="2102167" cy="1264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99616-3E93-4F05-A8F4-862BB75B1D7E}">
      <dsp:nvSpPr>
        <dsp:cNvPr id="0" name=""/>
        <dsp:cNvSpPr/>
      </dsp:nvSpPr>
      <dsp:spPr>
        <a:xfrm>
          <a:off x="2102167" y="1821"/>
          <a:ext cx="8408670" cy="94365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152" tIns="239688" rIns="163152" bIns="239688" numCol="1" spcCol="1270" anchor="ctr" anchorCtr="0">
          <a:noAutofit/>
        </a:bodyPr>
        <a:lstStyle/>
        <a:p>
          <a:pPr marL="0" lvl="0" indent="0" algn="l" defTabSz="711200">
            <a:lnSpc>
              <a:spcPct val="15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Empathize with those who suffer injustices regardless their ethnicities, religions, nationalities, abilities, etc.</a:t>
          </a:r>
        </a:p>
      </dsp:txBody>
      <dsp:txXfrm>
        <a:off x="2102167" y="1821"/>
        <a:ext cx="8408670" cy="943652"/>
      </dsp:txXfrm>
    </dsp:sp>
    <dsp:sp modelId="{F49987C7-A795-42AC-AFBA-319DC83F786B}">
      <dsp:nvSpPr>
        <dsp:cNvPr id="0" name=""/>
        <dsp:cNvSpPr/>
      </dsp:nvSpPr>
      <dsp:spPr>
        <a:xfrm>
          <a:off x="0" y="0"/>
          <a:ext cx="2102167" cy="9436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40" tIns="93212" rIns="111240" bIns="93212" numCol="1" spcCol="1270" anchor="ctr" anchorCtr="0">
          <a:noAutofit/>
        </a:bodyPr>
        <a:lstStyle/>
        <a:p>
          <a:pPr marL="0" lvl="0" indent="0" algn="ctr" defTabSz="711200">
            <a:lnSpc>
              <a:spcPct val="15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Empathize</a:t>
          </a:r>
        </a:p>
      </dsp:txBody>
      <dsp:txXfrm>
        <a:off x="0" y="0"/>
        <a:ext cx="2102167" cy="943652"/>
      </dsp:txXfrm>
    </dsp:sp>
    <dsp:sp modelId="{0029B66F-3344-44C4-A856-9BCB209039FC}">
      <dsp:nvSpPr>
        <dsp:cNvPr id="0" name=""/>
        <dsp:cNvSpPr/>
      </dsp:nvSpPr>
      <dsp:spPr>
        <a:xfrm>
          <a:off x="2102167" y="1002093"/>
          <a:ext cx="8408670" cy="94365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152" tIns="239688" rIns="163152" bIns="239688" numCol="1" spcCol="1270" anchor="ctr" anchorCtr="0">
          <a:noAutofit/>
        </a:bodyPr>
        <a:lstStyle/>
        <a:p>
          <a:pPr marL="0" lvl="0" indent="0" algn="just" defTabSz="711200">
            <a:lnSpc>
              <a:spcPct val="15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Analyze ideas, situations, descriptions, dialogues, symbols, or events to gain a deep understanding of their impact on our lives and to contribute to their reconstruction so that they become more just.</a:t>
          </a:r>
        </a:p>
      </dsp:txBody>
      <dsp:txXfrm>
        <a:off x="2102167" y="1002093"/>
        <a:ext cx="8408670" cy="943652"/>
      </dsp:txXfrm>
    </dsp:sp>
    <dsp:sp modelId="{C4C0D536-CB87-4EDE-BAFC-467432AE3210}">
      <dsp:nvSpPr>
        <dsp:cNvPr id="0" name=""/>
        <dsp:cNvSpPr/>
      </dsp:nvSpPr>
      <dsp:spPr>
        <a:xfrm>
          <a:off x="0" y="1002093"/>
          <a:ext cx="2102167" cy="9436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40" tIns="93212" rIns="111240" bIns="93212" numCol="1" spcCol="1270" anchor="ctr" anchorCtr="0">
          <a:noAutofit/>
        </a:bodyPr>
        <a:lstStyle/>
        <a:p>
          <a:pPr marL="0" lvl="0" indent="0" algn="ctr" defTabSz="711200">
            <a:lnSpc>
              <a:spcPct val="15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Analyze</a:t>
          </a:r>
        </a:p>
      </dsp:txBody>
      <dsp:txXfrm>
        <a:off x="0" y="1002093"/>
        <a:ext cx="2102167" cy="943652"/>
      </dsp:txXfrm>
    </dsp:sp>
    <dsp:sp modelId="{0F2566DE-FD10-4315-A53A-DE52C2138BFE}">
      <dsp:nvSpPr>
        <dsp:cNvPr id="0" name=""/>
        <dsp:cNvSpPr/>
      </dsp:nvSpPr>
      <dsp:spPr>
        <a:xfrm>
          <a:off x="2102167" y="2002365"/>
          <a:ext cx="8408670" cy="94365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152" tIns="239688" rIns="163152" bIns="239688" numCol="1" spcCol="1270" anchor="ctr" anchorCtr="0">
          <a:noAutofit/>
        </a:bodyPr>
        <a:lstStyle/>
        <a:p>
          <a:pPr marL="0" lvl="0" indent="0" algn="l" defTabSz="711200">
            <a:lnSpc>
              <a:spcPct val="150000"/>
            </a:lnSpc>
            <a:spcBef>
              <a:spcPct val="0"/>
            </a:spcBef>
            <a:spcAft>
              <a:spcPct val="35000"/>
            </a:spcAft>
            <a:buNone/>
          </a:pPr>
          <a:endParaRPr lang="en-US" sz="1600" kern="1200" baseline="0" dirty="0">
            <a:solidFill>
              <a:schemeClr val="accent6"/>
            </a:solidFill>
            <a:latin typeface="Arial" panose="020B0604020202020204" pitchFamily="34" charset="0"/>
            <a:cs typeface="Arial" panose="020B0604020202020204" pitchFamily="34" charset="0"/>
          </a:endParaRPr>
        </a:p>
        <a:p>
          <a:pPr marL="0" lvl="0" indent="0" algn="l" defTabSz="711200">
            <a:lnSpc>
              <a:spcPct val="150000"/>
            </a:lnSpc>
            <a:spcBef>
              <a:spcPct val="0"/>
            </a:spcBef>
            <a:spcAft>
              <a:spcPct val="35000"/>
            </a:spcAft>
            <a:buNone/>
          </a:pPr>
          <a:r>
            <a:rPr lang="en-US" sz="1600" kern="1200" baseline="0">
              <a:solidFill>
                <a:schemeClr val="accent6"/>
              </a:solidFill>
              <a:latin typeface="Arial" panose="020B0604020202020204" pitchFamily="34" charset="0"/>
              <a:cs typeface="Arial" panose="020B0604020202020204" pitchFamily="34" charset="0"/>
            </a:rPr>
            <a:t>Interpret how language shapes our views, values, truths, etc.</a:t>
          </a:r>
          <a:endParaRPr lang="en-US" sz="1600" kern="1200" baseline="0" dirty="0">
            <a:solidFill>
              <a:schemeClr val="accent6"/>
            </a:solidFill>
            <a:latin typeface="Arial" panose="020B0604020202020204" pitchFamily="34" charset="0"/>
            <a:cs typeface="Arial" panose="020B0604020202020204" pitchFamily="34" charset="0"/>
          </a:endParaRPr>
        </a:p>
      </dsp:txBody>
      <dsp:txXfrm>
        <a:off x="2102167" y="2002365"/>
        <a:ext cx="8408670" cy="943652"/>
      </dsp:txXfrm>
    </dsp:sp>
    <dsp:sp modelId="{B425F1D7-1387-4FF3-B576-C4E535051009}">
      <dsp:nvSpPr>
        <dsp:cNvPr id="0" name=""/>
        <dsp:cNvSpPr/>
      </dsp:nvSpPr>
      <dsp:spPr>
        <a:xfrm>
          <a:off x="0" y="2002365"/>
          <a:ext cx="2102167" cy="9436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40" tIns="93212" rIns="111240" bIns="93212" numCol="1" spcCol="1270" anchor="ctr" anchorCtr="0">
          <a:noAutofit/>
        </a:bodyPr>
        <a:lstStyle/>
        <a:p>
          <a:pPr marL="0" lvl="0" indent="0" algn="ctr" defTabSz="711200">
            <a:lnSpc>
              <a:spcPct val="15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Interpret</a:t>
          </a:r>
        </a:p>
      </dsp:txBody>
      <dsp:txXfrm>
        <a:off x="0" y="2002365"/>
        <a:ext cx="2102167" cy="943652"/>
      </dsp:txXfrm>
    </dsp:sp>
    <dsp:sp modelId="{A0C869D6-CE43-4BA0-9C93-F706225B98CD}">
      <dsp:nvSpPr>
        <dsp:cNvPr id="0" name=""/>
        <dsp:cNvSpPr/>
      </dsp:nvSpPr>
      <dsp:spPr>
        <a:xfrm>
          <a:off x="2102167" y="3002637"/>
          <a:ext cx="8408670" cy="94365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3152" tIns="239688" rIns="163152" bIns="239688" numCol="1" spcCol="1270" anchor="ctr" anchorCtr="0">
          <a:noAutofit/>
        </a:bodyPr>
        <a:lstStyle/>
        <a:p>
          <a:pPr marL="0" lvl="0" indent="0" algn="l" defTabSz="711200">
            <a:lnSpc>
              <a:spcPct val="150000"/>
            </a:lnSpc>
            <a:spcBef>
              <a:spcPct val="0"/>
            </a:spcBef>
            <a:spcAft>
              <a:spcPct val="35000"/>
            </a:spcAft>
            <a:buNone/>
          </a:pPr>
          <a:r>
            <a:rPr lang="en-US" sz="1600" kern="1200" baseline="0">
              <a:solidFill>
                <a:schemeClr val="accent6"/>
              </a:solidFill>
              <a:latin typeface="Arial" panose="020B0604020202020204" pitchFamily="34" charset="0"/>
              <a:cs typeface="Arial" panose="020B0604020202020204" pitchFamily="34" charset="0"/>
            </a:rPr>
            <a:t>Analyze the root causes of our social, economic, and political problems.</a:t>
          </a:r>
        </a:p>
      </dsp:txBody>
      <dsp:txXfrm>
        <a:off x="2102167" y="3002637"/>
        <a:ext cx="8408670" cy="943652"/>
      </dsp:txXfrm>
    </dsp:sp>
    <dsp:sp modelId="{13483D03-CBB3-4BF3-990E-E399B8EA20B1}">
      <dsp:nvSpPr>
        <dsp:cNvPr id="0" name=""/>
        <dsp:cNvSpPr/>
      </dsp:nvSpPr>
      <dsp:spPr>
        <a:xfrm>
          <a:off x="0" y="3004459"/>
          <a:ext cx="2102167" cy="9436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1240" tIns="93212" rIns="111240" bIns="93212" numCol="1" spcCol="1270" anchor="ctr" anchorCtr="0">
          <a:noAutofit/>
        </a:bodyPr>
        <a:lstStyle/>
        <a:p>
          <a:pPr marL="0" lvl="0" indent="0" algn="ctr" defTabSz="711200">
            <a:lnSpc>
              <a:spcPct val="150000"/>
            </a:lnSpc>
            <a:spcBef>
              <a:spcPct val="0"/>
            </a:spcBef>
            <a:spcAft>
              <a:spcPct val="35000"/>
            </a:spcAft>
            <a:buNone/>
          </a:pPr>
          <a:r>
            <a:rPr lang="en-US" sz="1600" kern="1200" baseline="0" dirty="0">
              <a:solidFill>
                <a:schemeClr val="accent6"/>
              </a:solidFill>
              <a:latin typeface="Arial" panose="020B0604020202020204" pitchFamily="34" charset="0"/>
              <a:cs typeface="Arial" panose="020B0604020202020204" pitchFamily="34" charset="0"/>
            </a:rPr>
            <a:t>Analyze</a:t>
          </a:r>
        </a:p>
      </dsp:txBody>
      <dsp:txXfrm>
        <a:off x="0" y="3004459"/>
        <a:ext cx="2102167" cy="943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A6F4C-E5A5-4189-AA83-4BA82CC5AF10}">
      <dsp:nvSpPr>
        <dsp:cNvPr id="0" name=""/>
        <dsp:cNvSpPr/>
      </dsp:nvSpPr>
      <dsp:spPr>
        <a:xfrm>
          <a:off x="0" y="1541"/>
          <a:ext cx="6887460" cy="7813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C0548-C0B3-4A8D-9449-B094AD469986}">
      <dsp:nvSpPr>
        <dsp:cNvPr id="0" name=""/>
        <dsp:cNvSpPr/>
      </dsp:nvSpPr>
      <dsp:spPr>
        <a:xfrm>
          <a:off x="236369" y="177353"/>
          <a:ext cx="429762" cy="4297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04467-9CA0-4FBD-9863-46B1E24A1DAC}">
      <dsp:nvSpPr>
        <dsp:cNvPr id="0" name=""/>
        <dsp:cNvSpPr/>
      </dsp:nvSpPr>
      <dsp:spPr>
        <a:xfrm>
          <a:off x="902502" y="1541"/>
          <a:ext cx="5984957" cy="7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7" tIns="82697" rIns="82697" bIns="82697" numCol="1" spcCol="1270" anchor="ctr" anchorCtr="0">
          <a:noAutofit/>
        </a:bodyPr>
        <a:lstStyle/>
        <a:p>
          <a:pPr marL="0" lvl="0" indent="0" algn="l" defTabSz="977900">
            <a:lnSpc>
              <a:spcPct val="90000"/>
            </a:lnSpc>
            <a:spcBef>
              <a:spcPct val="0"/>
            </a:spcBef>
            <a:spcAft>
              <a:spcPct val="35000"/>
            </a:spcAft>
            <a:buNone/>
          </a:pPr>
          <a:r>
            <a:rPr lang="en-US" sz="2200" kern="1200" baseline="0" dirty="0">
              <a:solidFill>
                <a:schemeClr val="accent6"/>
              </a:solidFill>
              <a:latin typeface="Arial" panose="020B0604020202020204" pitchFamily="34" charset="0"/>
              <a:cs typeface="Arial" panose="020B0604020202020204" pitchFamily="34" charset="0"/>
            </a:rPr>
            <a:t>To be reflective;</a:t>
          </a:r>
        </a:p>
      </dsp:txBody>
      <dsp:txXfrm>
        <a:off x="902502" y="1541"/>
        <a:ext cx="5984957" cy="781387"/>
      </dsp:txXfrm>
    </dsp:sp>
    <dsp:sp modelId="{805570AE-6A9B-4C55-AC40-93E199AB33A8}">
      <dsp:nvSpPr>
        <dsp:cNvPr id="0" name=""/>
        <dsp:cNvSpPr/>
      </dsp:nvSpPr>
      <dsp:spPr>
        <a:xfrm>
          <a:off x="0" y="978275"/>
          <a:ext cx="6887460" cy="7813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43438-C835-4A9B-989E-C34C915AD1F3}">
      <dsp:nvSpPr>
        <dsp:cNvPr id="0" name=""/>
        <dsp:cNvSpPr/>
      </dsp:nvSpPr>
      <dsp:spPr>
        <a:xfrm>
          <a:off x="236369" y="1154087"/>
          <a:ext cx="429762" cy="4297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F48958-1C8B-410A-B6A2-1AB351D1D773}">
      <dsp:nvSpPr>
        <dsp:cNvPr id="0" name=""/>
        <dsp:cNvSpPr/>
      </dsp:nvSpPr>
      <dsp:spPr>
        <a:xfrm>
          <a:off x="902502" y="978275"/>
          <a:ext cx="5984957" cy="7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7" tIns="82697" rIns="82697" bIns="82697" numCol="1" spcCol="1270" anchor="ctr" anchorCtr="0">
          <a:noAutofit/>
        </a:bodyPr>
        <a:lstStyle/>
        <a:p>
          <a:pPr marL="0" lvl="0" indent="0" algn="l" defTabSz="977900">
            <a:lnSpc>
              <a:spcPct val="90000"/>
            </a:lnSpc>
            <a:spcBef>
              <a:spcPct val="0"/>
            </a:spcBef>
            <a:spcAft>
              <a:spcPct val="35000"/>
            </a:spcAft>
            <a:buNone/>
          </a:pPr>
          <a:r>
            <a:rPr lang="en-US" sz="2200" kern="1200" baseline="0" dirty="0">
              <a:solidFill>
                <a:schemeClr val="accent6"/>
              </a:solidFill>
              <a:latin typeface="Arial "/>
            </a:rPr>
            <a:t>To apply systematically;</a:t>
          </a:r>
        </a:p>
      </dsp:txBody>
      <dsp:txXfrm>
        <a:off x="902502" y="978275"/>
        <a:ext cx="5984957" cy="781387"/>
      </dsp:txXfrm>
    </dsp:sp>
    <dsp:sp modelId="{5F83DD1B-47ED-4D9D-9366-D3B5D0040F96}">
      <dsp:nvSpPr>
        <dsp:cNvPr id="0" name=""/>
        <dsp:cNvSpPr/>
      </dsp:nvSpPr>
      <dsp:spPr>
        <a:xfrm>
          <a:off x="0" y="1955009"/>
          <a:ext cx="6887460" cy="7813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FC91A-E57B-4B9A-BFE3-5A291DF13444}">
      <dsp:nvSpPr>
        <dsp:cNvPr id="0" name=""/>
        <dsp:cNvSpPr/>
      </dsp:nvSpPr>
      <dsp:spPr>
        <a:xfrm>
          <a:off x="236369" y="2130821"/>
          <a:ext cx="429762" cy="4297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0F292A-6BE1-49B3-9338-F828CB598186}">
      <dsp:nvSpPr>
        <dsp:cNvPr id="0" name=""/>
        <dsp:cNvSpPr/>
      </dsp:nvSpPr>
      <dsp:spPr>
        <a:xfrm>
          <a:off x="902502" y="1955009"/>
          <a:ext cx="5984957" cy="7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7" tIns="82697" rIns="82697" bIns="82697" numCol="1" spcCol="1270" anchor="ctr" anchorCtr="0">
          <a:noAutofit/>
        </a:bodyPr>
        <a:lstStyle/>
        <a:p>
          <a:pPr marL="0" lvl="0" indent="0" algn="l" defTabSz="977900">
            <a:lnSpc>
              <a:spcPct val="90000"/>
            </a:lnSpc>
            <a:spcBef>
              <a:spcPct val="0"/>
            </a:spcBef>
            <a:spcAft>
              <a:spcPct val="35000"/>
            </a:spcAft>
            <a:buNone/>
          </a:pPr>
          <a:r>
            <a:rPr lang="en-US" sz="2200" kern="1200" baseline="0" dirty="0">
              <a:solidFill>
                <a:schemeClr val="accent6"/>
              </a:solidFill>
              <a:latin typeface="Arial" panose="020B0604020202020204" pitchFamily="34" charset="0"/>
              <a:cs typeface="Arial" panose="020B0604020202020204" pitchFamily="34" charset="0"/>
            </a:rPr>
            <a:t>To balance instruction;</a:t>
          </a:r>
        </a:p>
      </dsp:txBody>
      <dsp:txXfrm>
        <a:off x="902502" y="1955009"/>
        <a:ext cx="5984957" cy="781387"/>
      </dsp:txXfrm>
    </dsp:sp>
    <dsp:sp modelId="{89FCB84C-2F10-4B79-A958-DC8B7436C09F}">
      <dsp:nvSpPr>
        <dsp:cNvPr id="0" name=""/>
        <dsp:cNvSpPr/>
      </dsp:nvSpPr>
      <dsp:spPr>
        <a:xfrm>
          <a:off x="0" y="2931743"/>
          <a:ext cx="6887460" cy="7813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BE544-93C5-458B-9A57-4901D45E9B3B}">
      <dsp:nvSpPr>
        <dsp:cNvPr id="0" name=""/>
        <dsp:cNvSpPr/>
      </dsp:nvSpPr>
      <dsp:spPr>
        <a:xfrm>
          <a:off x="236369" y="3107555"/>
          <a:ext cx="429762" cy="4297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6735B-6125-4293-94F6-737E4E180C5E}">
      <dsp:nvSpPr>
        <dsp:cNvPr id="0" name=""/>
        <dsp:cNvSpPr/>
      </dsp:nvSpPr>
      <dsp:spPr>
        <a:xfrm>
          <a:off x="902502" y="2931743"/>
          <a:ext cx="5984957" cy="78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7" tIns="82697" rIns="82697" bIns="82697" numCol="1" spcCol="1270" anchor="ctr" anchorCtr="0">
          <a:noAutofit/>
        </a:bodyPr>
        <a:lstStyle/>
        <a:p>
          <a:pPr marL="0" lvl="0" indent="0" algn="l" defTabSz="977900">
            <a:lnSpc>
              <a:spcPct val="90000"/>
            </a:lnSpc>
            <a:spcBef>
              <a:spcPct val="0"/>
            </a:spcBef>
            <a:spcAft>
              <a:spcPct val="35000"/>
            </a:spcAft>
            <a:buNone/>
          </a:pPr>
          <a:r>
            <a:rPr lang="en-US" sz="2200" kern="1200" baseline="0" dirty="0">
              <a:solidFill>
                <a:schemeClr val="accent6"/>
              </a:solidFill>
              <a:latin typeface="Arial "/>
            </a:rPr>
            <a:t>To take into account the institutional and the student conditions.</a:t>
          </a:r>
        </a:p>
      </dsp:txBody>
      <dsp:txXfrm>
        <a:off x="902502" y="2931743"/>
        <a:ext cx="5984957" cy="7813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37063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252232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69768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43998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4240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36505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369929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03933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745786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28881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365914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226947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415892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185519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596584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72142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192313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84258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91931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856044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403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07331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525195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583134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508857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67884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56691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1180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184628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08603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orcid.org/my-orcid?orcid=0000-0002-4632-035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linkedin.com/in/nizar-ibrahim-232381139/" TargetMode="External"/><Relationship Id="rId4" Type="http://schemas.openxmlformats.org/officeDocument/2006/relationships/hyperlink" Target="https://ul.academia.edu/NizarIbrahi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00CC-1798-C978-7BE9-0ABD03065E03}"/>
              </a:ext>
            </a:extLst>
          </p:cNvPr>
          <p:cNvSpPr>
            <a:spLocks noGrp="1"/>
          </p:cNvSpPr>
          <p:nvPr>
            <p:ph type="ctrTitle"/>
          </p:nvPr>
        </p:nvSpPr>
        <p:spPr/>
        <p:txBody>
          <a:bodyPr/>
          <a:lstStyle/>
          <a:p>
            <a:r>
              <a:rPr lang="en-US" dirty="0"/>
              <a:t>Critical literacy in </a:t>
            </a:r>
            <a:r>
              <a:rPr lang="en-US" dirty="0" err="1"/>
              <a:t>Efl</a:t>
            </a:r>
            <a:r>
              <a:rPr lang="en-US" dirty="0"/>
              <a:t>/</a:t>
            </a:r>
            <a:r>
              <a:rPr lang="en-US" dirty="0" err="1"/>
              <a:t>Esl</a:t>
            </a:r>
            <a:r>
              <a:rPr lang="en-US" dirty="0"/>
              <a:t>: Illustrations from real classrooms</a:t>
            </a:r>
          </a:p>
        </p:txBody>
      </p:sp>
    </p:spTree>
    <p:extLst>
      <p:ext uri="{BB962C8B-B14F-4D97-AF65-F5344CB8AC3E}">
        <p14:creationId xmlns:p14="http://schemas.microsoft.com/office/powerpoint/2010/main" val="208595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495-A622-9DC9-B08E-4CE4A3CE6054}"/>
              </a:ext>
            </a:extLst>
          </p:cNvPr>
          <p:cNvSpPr>
            <a:spLocks noGrp="1"/>
          </p:cNvSpPr>
          <p:nvPr>
            <p:ph type="title"/>
          </p:nvPr>
        </p:nvSpPr>
        <p:spPr>
          <a:xfrm>
            <a:off x="4364809" y="1057275"/>
            <a:ext cx="7043617" cy="1296182"/>
          </a:xfrm>
        </p:spPr>
        <p:txBody>
          <a:bodyPr anchor="b">
            <a:normAutofit/>
          </a:bodyPr>
          <a:lstStyle/>
          <a:p>
            <a:r>
              <a:rPr lang="en-US" dirty="0"/>
              <a:t>Woman of the World</a:t>
            </a:r>
            <a:br>
              <a:rPr lang="en-US" dirty="0"/>
            </a:br>
            <a:r>
              <a:rPr lang="en-US" dirty="0"/>
              <a:t>Grade 11</a:t>
            </a:r>
          </a:p>
        </p:txBody>
      </p:sp>
      <p:sp>
        <p:nvSpPr>
          <p:cNvPr id="4" name="Slide Number Placeholder 3">
            <a:extLst>
              <a:ext uri="{FF2B5EF4-FFF2-40B4-BE49-F238E27FC236}">
                <a16:creationId xmlns:a16="http://schemas.microsoft.com/office/drawing/2014/main" id="{287E3A0D-FB92-61C3-A81C-B518A1CAFE8C}"/>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10</a:t>
            </a:fld>
            <a:endParaRPr lang="en-US"/>
          </a:p>
        </p:txBody>
      </p:sp>
      <p:sp>
        <p:nvSpPr>
          <p:cNvPr id="3" name="Content Placeholder 2">
            <a:extLst>
              <a:ext uri="{FF2B5EF4-FFF2-40B4-BE49-F238E27FC236}">
                <a16:creationId xmlns:a16="http://schemas.microsoft.com/office/drawing/2014/main" id="{841B16FE-919E-580A-625D-D1FD41EB4B4F}"/>
              </a:ext>
            </a:extLst>
          </p:cNvPr>
          <p:cNvSpPr>
            <a:spLocks noGrp="1"/>
          </p:cNvSpPr>
          <p:nvPr>
            <p:ph idx="11"/>
          </p:nvPr>
        </p:nvSpPr>
        <p:spPr>
          <a:xfrm>
            <a:off x="4229897" y="2969301"/>
            <a:ext cx="7043618" cy="2233233"/>
          </a:xfrm>
        </p:spPr>
        <p:txBody>
          <a:bodyPr>
            <a:normAutofit/>
          </a:bodyPr>
          <a:lstStyle/>
          <a:p>
            <a:pPr>
              <a:lnSpc>
                <a:spcPct val="150000"/>
              </a:lnSpc>
            </a:pPr>
            <a:r>
              <a:rPr lang="en-US" sz="2000" dirty="0">
                <a:latin typeface="Arial" panose="020B0604020202020204" pitchFamily="34" charset="0"/>
                <a:cs typeface="Arial" panose="020B0604020202020204" pitchFamily="34" charset="0"/>
              </a:rPr>
              <a:t>This text talks about the work of Mother Theresa in helping poor people in many parts of the world. </a:t>
            </a:r>
          </a:p>
        </p:txBody>
      </p:sp>
    </p:spTree>
    <p:extLst>
      <p:ext uri="{BB962C8B-B14F-4D97-AF65-F5344CB8AC3E}">
        <p14:creationId xmlns:p14="http://schemas.microsoft.com/office/powerpoint/2010/main" val="88356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914400" y="1057274"/>
            <a:ext cx="10511627" cy="1012785"/>
          </a:xfrm>
        </p:spPr>
        <p:txBody>
          <a:bodyPr anchor="b">
            <a:normAutofit/>
          </a:bodyPr>
          <a:lstStyle/>
          <a:p>
            <a:pPr marL="228600" marR="0">
              <a:lnSpc>
                <a:spcPct val="90000"/>
              </a:lnSpc>
              <a:spcBef>
                <a:spcPts val="0"/>
              </a:spcBef>
              <a:spcAft>
                <a:spcPts val="0"/>
              </a:spcAft>
              <a:tabLst>
                <a:tab pos="114300" algn="l"/>
              </a:tabLst>
            </a:pPr>
            <a:r>
              <a:rPr lang="en-US" sz="3200" dirty="0">
                <a:effectLst/>
              </a:rPr>
              <a:t>Objectives of critical literacy</a:t>
            </a:r>
            <a:br>
              <a:rPr lang="en-US" dirty="0">
                <a:effectLst/>
              </a:rPr>
            </a:br>
            <a:r>
              <a:rPr lang="en-US" sz="2200" b="0" dirty="0">
                <a:effectLst/>
              </a:rPr>
              <a:t>students use all their language resources to: </a:t>
            </a:r>
          </a:p>
        </p:txBody>
      </p:sp>
      <p:sp>
        <p:nvSpPr>
          <p:cNvPr id="23" name="Slide Number Placeholder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11</a:t>
            </a:fld>
            <a:endParaRPr lang="en-US"/>
          </a:p>
        </p:txBody>
      </p:sp>
      <p:graphicFrame>
        <p:nvGraphicFramePr>
          <p:cNvPr id="25" name="Content Placeholder 2">
            <a:extLst>
              <a:ext uri="{FF2B5EF4-FFF2-40B4-BE49-F238E27FC236}">
                <a16:creationId xmlns:a16="http://schemas.microsoft.com/office/drawing/2014/main" id="{813799DB-2E18-EE54-7D46-0F2F15448F81}"/>
              </a:ext>
            </a:extLst>
          </p:cNvPr>
          <p:cNvGraphicFramePr>
            <a:graphicFrameLocks noGrp="1"/>
          </p:cNvGraphicFramePr>
          <p:nvPr>
            <p:ph sz="quarter" idx="4"/>
            <p:extLst>
              <p:ext uri="{D42A27DB-BD31-4B8C-83A1-F6EECF244321}">
                <p14:modId xmlns:p14="http://schemas.microsoft.com/office/powerpoint/2010/main" val="3328511664"/>
              </p:ext>
            </p:extLst>
          </p:nvPr>
        </p:nvGraphicFramePr>
        <p:xfrm>
          <a:off x="944380" y="2278505"/>
          <a:ext cx="10481647" cy="3986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68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56B4560-5BAC-8310-8F5F-BFF3BEFCFD9F}"/>
              </a:ext>
            </a:extLst>
          </p:cNvPr>
          <p:cNvSpPr>
            <a:spLocks noGrp="1"/>
          </p:cNvSpPr>
          <p:nvPr>
            <p:ph type="title"/>
          </p:nvPr>
        </p:nvSpPr>
        <p:spPr/>
        <p:txBody>
          <a:bodyPr anchor="b">
            <a:normAutofit/>
          </a:bodyPr>
          <a:lstStyle/>
          <a:p>
            <a:r>
              <a:rPr lang="en-US" dirty="0"/>
              <a:t>Objectives continued</a:t>
            </a:r>
          </a:p>
        </p:txBody>
      </p:sp>
      <p:graphicFrame>
        <p:nvGraphicFramePr>
          <p:cNvPr id="6" name="Content Placeholder 2">
            <a:extLst>
              <a:ext uri="{FF2B5EF4-FFF2-40B4-BE49-F238E27FC236}">
                <a16:creationId xmlns:a16="http://schemas.microsoft.com/office/drawing/2014/main" id="{B7175F97-B0D0-CA26-53F3-8554FF5F0BB4}"/>
              </a:ext>
            </a:extLst>
          </p:cNvPr>
          <p:cNvGraphicFramePr>
            <a:graphicFrameLocks noGrp="1"/>
          </p:cNvGraphicFramePr>
          <p:nvPr>
            <p:ph sz="quarter" idx="4"/>
            <p:extLst>
              <p:ext uri="{D42A27DB-BD31-4B8C-83A1-F6EECF244321}">
                <p14:modId xmlns:p14="http://schemas.microsoft.com/office/powerpoint/2010/main" val="3551647457"/>
              </p:ext>
            </p:extLst>
          </p:nvPr>
        </p:nvGraphicFramePr>
        <p:xfrm>
          <a:off x="914400" y="2316163"/>
          <a:ext cx="10510838" cy="394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A025F43-6786-5277-4561-C29EE23A956C}"/>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12</a:t>
            </a:fld>
            <a:endParaRPr lang="en-US"/>
          </a:p>
        </p:txBody>
      </p:sp>
    </p:spTree>
    <p:extLst>
      <p:ext uri="{BB962C8B-B14F-4D97-AF65-F5344CB8AC3E}">
        <p14:creationId xmlns:p14="http://schemas.microsoft.com/office/powerpoint/2010/main" val="310919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56B4560-5BAC-8310-8F5F-BFF3BEFCFD9F}"/>
              </a:ext>
            </a:extLst>
          </p:cNvPr>
          <p:cNvSpPr>
            <a:spLocks noGrp="1"/>
          </p:cNvSpPr>
          <p:nvPr>
            <p:ph type="title"/>
          </p:nvPr>
        </p:nvSpPr>
        <p:spPr/>
        <p:txBody>
          <a:bodyPr anchor="b">
            <a:normAutofit/>
          </a:bodyPr>
          <a:lstStyle/>
          <a:p>
            <a:r>
              <a:rPr lang="en-US" dirty="0"/>
              <a:t>Objectives continued</a:t>
            </a:r>
          </a:p>
        </p:txBody>
      </p:sp>
      <p:graphicFrame>
        <p:nvGraphicFramePr>
          <p:cNvPr id="6" name="Content Placeholder 2">
            <a:extLst>
              <a:ext uri="{FF2B5EF4-FFF2-40B4-BE49-F238E27FC236}">
                <a16:creationId xmlns:a16="http://schemas.microsoft.com/office/drawing/2014/main" id="{B7175F97-B0D0-CA26-53F3-8554FF5F0BB4}"/>
              </a:ext>
            </a:extLst>
          </p:cNvPr>
          <p:cNvGraphicFramePr>
            <a:graphicFrameLocks noGrp="1"/>
          </p:cNvGraphicFramePr>
          <p:nvPr>
            <p:ph sz="quarter" idx="4"/>
            <p:extLst>
              <p:ext uri="{D42A27DB-BD31-4B8C-83A1-F6EECF244321}">
                <p14:modId xmlns:p14="http://schemas.microsoft.com/office/powerpoint/2010/main" val="3701202462"/>
              </p:ext>
            </p:extLst>
          </p:nvPr>
        </p:nvGraphicFramePr>
        <p:xfrm>
          <a:off x="914400" y="2316163"/>
          <a:ext cx="10510838" cy="394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A025F43-6786-5277-4561-C29EE23A956C}"/>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13</a:t>
            </a:fld>
            <a:endParaRPr lang="en-US"/>
          </a:p>
        </p:txBody>
      </p:sp>
    </p:spTree>
    <p:extLst>
      <p:ext uri="{BB962C8B-B14F-4D97-AF65-F5344CB8AC3E}">
        <p14:creationId xmlns:p14="http://schemas.microsoft.com/office/powerpoint/2010/main" val="78017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5702441" y="1061623"/>
            <a:ext cx="5723586" cy="4739104"/>
          </a:xfrm>
        </p:spPr>
        <p:txBody>
          <a:bodyPr anchor="ctr">
            <a:normAutofit/>
          </a:bodyPr>
          <a:lstStyle/>
          <a:p>
            <a:r>
              <a:rPr lang="en-US" dirty="0"/>
              <a:t>Implemented critical literacy Tasks </a:t>
            </a:r>
          </a:p>
        </p:txBody>
      </p:sp>
      <p:pic>
        <p:nvPicPr>
          <p:cNvPr id="5" name="Content Placeholder 4">
            <a:extLst>
              <a:ext uri="{FF2B5EF4-FFF2-40B4-BE49-F238E27FC236}">
                <a16:creationId xmlns:a16="http://schemas.microsoft.com/office/drawing/2014/main" id="{195A855C-D08E-CCB7-3AFF-154466410134}"/>
              </a:ext>
            </a:extLst>
          </p:cNvPr>
          <p:cNvPicPr>
            <a:picLocks noGrp="1" noChangeAspect="1"/>
          </p:cNvPicPr>
          <p:nvPr>
            <p:ph type="pic" sz="quarter" idx="11"/>
          </p:nvPr>
        </p:nvPicPr>
        <p:blipFill rotWithShape="1">
          <a:blip r:embed="rId3"/>
          <a:srcRect l="19394" r="43372"/>
          <a:stretch/>
        </p:blipFill>
        <p:spPr>
          <a:xfrm>
            <a:off x="443345" y="10"/>
            <a:ext cx="4344695" cy="6359515"/>
          </a:xfrm>
          <a:prstGeom prst="rect">
            <a:avLst/>
          </a:prstGeom>
          <a:noFill/>
        </p:spPr>
      </p:pic>
      <p:sp>
        <p:nvSpPr>
          <p:cNvPr id="3" name="Slide Number Placeholder 2" hidden="1">
            <a:extLst>
              <a:ext uri="{FF2B5EF4-FFF2-40B4-BE49-F238E27FC236}">
                <a16:creationId xmlns:a16="http://schemas.microsoft.com/office/drawing/2014/main" id="{370AEC4F-E711-8552-9C34-82C1514A1E37}"/>
              </a:ext>
            </a:extLst>
          </p:cNvPr>
          <p:cNvSpPr>
            <a:spLocks noGrp="1"/>
          </p:cNvSpPr>
          <p:nvPr>
            <p:ph type="sldNum" sz="quarter" idx="4294967295"/>
          </p:nvPr>
        </p:nvSpPr>
        <p:spPr>
          <a:xfrm>
            <a:off x="10438475" y="457199"/>
            <a:ext cx="987552" cy="471489"/>
          </a:xfrm>
        </p:spPr>
        <p:txBody>
          <a:bodyPr/>
          <a:lstStyle/>
          <a:p>
            <a:pPr>
              <a:spcAft>
                <a:spcPts val="600"/>
              </a:spcAft>
            </a:pPr>
            <a:fld id="{48F63A3B-78C7-47BE-AE5E-E10140E04643}" type="slidenum">
              <a:rPr lang="en-US" smtClean="0"/>
              <a:pPr>
                <a:spcAft>
                  <a:spcPts val="600"/>
                </a:spcAft>
              </a:pPr>
              <a:t>14</a:t>
            </a:fld>
            <a:endParaRPr lang="en-US"/>
          </a:p>
        </p:txBody>
      </p:sp>
    </p:spTree>
    <p:extLst>
      <p:ext uri="{BB962C8B-B14F-4D97-AF65-F5344CB8AC3E}">
        <p14:creationId xmlns:p14="http://schemas.microsoft.com/office/powerpoint/2010/main" val="113171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3EC8A-1733-CCF7-081F-EB4667CB3285}"/>
              </a:ext>
            </a:extLst>
          </p:cNvPr>
          <p:cNvSpPr>
            <a:spLocks noGrp="1"/>
          </p:cNvSpPr>
          <p:nvPr>
            <p:ph type="title"/>
          </p:nvPr>
        </p:nvSpPr>
        <p:spPr>
          <a:xfrm>
            <a:off x="1549775" y="692943"/>
            <a:ext cx="9875463" cy="999746"/>
          </a:xfrm>
        </p:spPr>
        <p:txBody>
          <a:bodyPr anchor="b">
            <a:normAutofit/>
          </a:bodyPr>
          <a:lstStyle/>
          <a:p>
            <a:r>
              <a:rPr lang="en-US" dirty="0"/>
              <a:t>TASK I</a:t>
            </a:r>
          </a:p>
        </p:txBody>
      </p:sp>
      <p:sp>
        <p:nvSpPr>
          <p:cNvPr id="4" name="Content Placeholder 3">
            <a:extLst>
              <a:ext uri="{FF2B5EF4-FFF2-40B4-BE49-F238E27FC236}">
                <a16:creationId xmlns:a16="http://schemas.microsoft.com/office/drawing/2014/main" id="{ACE55D3D-AA24-CF53-6679-29B3C83F7646}"/>
              </a:ext>
            </a:extLst>
          </p:cNvPr>
          <p:cNvSpPr>
            <a:spLocks noGrp="1"/>
          </p:cNvSpPr>
          <p:nvPr>
            <p:ph sz="half" idx="2"/>
          </p:nvPr>
        </p:nvSpPr>
        <p:spPr>
          <a:xfrm>
            <a:off x="1549775" y="1928433"/>
            <a:ext cx="5829147" cy="3961593"/>
          </a:xfrm>
        </p:spPr>
        <p:txBody>
          <a:bodyPr>
            <a:noAutofit/>
          </a:bodyPr>
          <a:lstStyle/>
          <a:p>
            <a:pPr marR="0" algn="just">
              <a:lnSpc>
                <a:spcPct val="150000"/>
              </a:lnSpc>
              <a:spcBef>
                <a:spcPts val="0"/>
              </a:spcBef>
              <a:spcAft>
                <a:spcPts val="0"/>
              </a:spcAft>
              <a:buFont typeface="Wingdings" panose="05000000000000000000" pitchFamily="2" charset="2"/>
              <a:buChar char="Ø"/>
            </a:pPr>
            <a:r>
              <a:rPr lang="en-US" sz="1500" dirty="0">
                <a:effectLst/>
                <a:latin typeface="Arial" panose="020B0604020202020204" pitchFamily="34" charset="0"/>
                <a:cs typeface="Arial" panose="020B0604020202020204" pitchFamily="34" charset="0"/>
              </a:rPr>
              <a:t>Grade 6 students read “Jacky’s Gold” and documented in a table the names of the different characters in the text, the number of times each character is mentioned, and the occasions on which each character is mentioned.  </a:t>
            </a:r>
          </a:p>
          <a:p>
            <a:pPr marR="0" algn="just">
              <a:lnSpc>
                <a:spcPct val="150000"/>
              </a:lnSpc>
              <a:spcBef>
                <a:spcPts val="0"/>
              </a:spcBef>
              <a:spcAft>
                <a:spcPts val="0"/>
              </a:spcAft>
              <a:buFont typeface="Wingdings" panose="05000000000000000000" pitchFamily="2" charset="2"/>
              <a:buChar char="Ø"/>
            </a:pPr>
            <a:r>
              <a:rPr lang="en-US" sz="1500" dirty="0">
                <a:effectLst/>
                <a:latin typeface="Arial" panose="020B0604020202020204" pitchFamily="34" charset="0"/>
                <a:cs typeface="Arial" panose="020B0604020202020204" pitchFamily="34" charset="0"/>
              </a:rPr>
              <a:t>Groups of students then discussed why the </a:t>
            </a:r>
            <a:r>
              <a:rPr lang="en-US" sz="1500" dirty="0">
                <a:latin typeface="Arial" panose="020B0604020202020204" pitchFamily="34" charset="0"/>
                <a:cs typeface="Arial" panose="020B0604020202020204" pitchFamily="34" charset="0"/>
              </a:rPr>
              <a:t>author represents the different </a:t>
            </a:r>
            <a:r>
              <a:rPr lang="en-US" sz="1500" dirty="0">
                <a:effectLst/>
                <a:latin typeface="Arial" panose="020B0604020202020204" pitchFamily="34" charset="0"/>
                <a:cs typeface="Arial" panose="020B0604020202020204" pitchFamily="34" charset="0"/>
              </a:rPr>
              <a:t>characters in this unbalanced manner. They presented the results of their discussion to the class. The teacher took notes and guided students at the end of reporting to explore the issue deeper through questions like: </a:t>
            </a:r>
          </a:p>
          <a:p>
            <a:pPr marL="854075" marR="0" lvl="0" indent="-165100" algn="just">
              <a:lnSpc>
                <a:spcPct val="150000"/>
              </a:lnSpc>
              <a:spcBef>
                <a:spcPts val="0"/>
              </a:spcBef>
              <a:spcAft>
                <a:spcPts val="0"/>
              </a:spcAft>
            </a:pPr>
            <a:r>
              <a:rPr lang="en-US" sz="1500" dirty="0">
                <a:effectLst/>
                <a:latin typeface="Arial" panose="020B0604020202020204" pitchFamily="34" charset="0"/>
                <a:cs typeface="Arial" panose="020B0604020202020204" pitchFamily="34" charset="0"/>
              </a:rPr>
              <a:t>Is this difference fair? Why? </a:t>
            </a:r>
          </a:p>
          <a:p>
            <a:pPr marL="854075" marR="0" lvl="0" indent="-165100" algn="just">
              <a:lnSpc>
                <a:spcPct val="150000"/>
              </a:lnSpc>
              <a:spcBef>
                <a:spcPts val="0"/>
              </a:spcBef>
              <a:spcAft>
                <a:spcPts val="0"/>
              </a:spcAft>
            </a:pPr>
            <a:r>
              <a:rPr lang="en-US" sz="1500" dirty="0">
                <a:effectLst/>
                <a:latin typeface="Arial" panose="020B0604020202020204" pitchFamily="34" charset="0"/>
                <a:cs typeface="Arial" panose="020B0604020202020204" pitchFamily="34" charset="0"/>
              </a:rPr>
              <a:t>What would the other two characters feel when they read this text? </a:t>
            </a:r>
          </a:p>
          <a:p>
            <a:pPr marL="854075" marR="0" lvl="0" indent="-165100" algn="just">
              <a:lnSpc>
                <a:spcPct val="150000"/>
              </a:lnSpc>
              <a:spcBef>
                <a:spcPts val="0"/>
              </a:spcBef>
              <a:spcAft>
                <a:spcPts val="800"/>
              </a:spcAft>
            </a:pPr>
            <a:r>
              <a:rPr lang="en-US" sz="1500" dirty="0">
                <a:effectLst/>
                <a:latin typeface="Arial" panose="020B0604020202020204" pitchFamily="34" charset="0"/>
                <a:cs typeface="Arial" panose="020B0604020202020204" pitchFamily="34" charset="0"/>
              </a:rPr>
              <a:t>What should the writer do in order to represent all the characters differently?</a:t>
            </a:r>
          </a:p>
        </p:txBody>
      </p:sp>
      <p:pic>
        <p:nvPicPr>
          <p:cNvPr id="8" name="Picture Placeholder 7">
            <a:extLst>
              <a:ext uri="{FF2B5EF4-FFF2-40B4-BE49-F238E27FC236}">
                <a16:creationId xmlns:a16="http://schemas.microsoft.com/office/drawing/2014/main" id="{5D79126D-562D-AF96-EEC5-AF4414070DA3}"/>
              </a:ext>
            </a:extLst>
          </p:cNvPr>
          <p:cNvPicPr>
            <a:picLocks noGrp="1" noChangeAspect="1"/>
          </p:cNvPicPr>
          <p:nvPr>
            <p:ph sz="half" idx="15"/>
          </p:nvPr>
        </p:nvPicPr>
        <p:blipFill rotWithShape="1">
          <a:blip r:embed="rId3"/>
          <a:stretch/>
        </p:blipFill>
        <p:spPr>
          <a:xfrm>
            <a:off x="7940675" y="1928433"/>
            <a:ext cx="3484563" cy="3852132"/>
          </a:xfrm>
          <a:prstGeom prst="rect">
            <a:avLst/>
          </a:prstGeom>
          <a:noFill/>
        </p:spPr>
      </p:pic>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15</a:t>
            </a:fld>
            <a:endParaRPr lang="en-US"/>
          </a:p>
        </p:txBody>
      </p:sp>
    </p:spTree>
    <p:extLst>
      <p:ext uri="{BB962C8B-B14F-4D97-AF65-F5344CB8AC3E}">
        <p14:creationId xmlns:p14="http://schemas.microsoft.com/office/powerpoint/2010/main" val="407210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E14C-5FC5-7873-DE95-D46962BCA8EF}"/>
              </a:ext>
            </a:extLst>
          </p:cNvPr>
          <p:cNvSpPr>
            <a:spLocks noGrp="1"/>
          </p:cNvSpPr>
          <p:nvPr>
            <p:ph type="title"/>
          </p:nvPr>
        </p:nvSpPr>
        <p:spPr>
          <a:xfrm>
            <a:off x="1550563" y="831584"/>
            <a:ext cx="9875463" cy="999746"/>
          </a:xfrm>
        </p:spPr>
        <p:txBody>
          <a:bodyPr anchor="b">
            <a:normAutofit/>
          </a:bodyPr>
          <a:lstStyle/>
          <a:p>
            <a:r>
              <a:rPr lang="en-US" dirty="0"/>
              <a:t>Task II</a:t>
            </a:r>
          </a:p>
        </p:txBody>
      </p:sp>
      <p:sp>
        <p:nvSpPr>
          <p:cNvPr id="3" name="Content Placeholder 2">
            <a:extLst>
              <a:ext uri="{FF2B5EF4-FFF2-40B4-BE49-F238E27FC236}">
                <a16:creationId xmlns:a16="http://schemas.microsoft.com/office/drawing/2014/main" id="{D272D11E-E392-F395-3F96-F0D31FC29067}"/>
              </a:ext>
            </a:extLst>
          </p:cNvPr>
          <p:cNvSpPr>
            <a:spLocks noGrp="1"/>
          </p:cNvSpPr>
          <p:nvPr>
            <p:ph sz="half" idx="2"/>
          </p:nvPr>
        </p:nvSpPr>
        <p:spPr>
          <a:xfrm>
            <a:off x="1550564" y="1831330"/>
            <a:ext cx="5829147" cy="3961593"/>
          </a:xfrm>
        </p:spPr>
        <p:txBody>
          <a:bodyPr>
            <a:noAutofit/>
          </a:bodyPr>
          <a:lstStyle/>
          <a:p>
            <a:pPr marL="0" marR="0" indent="0" algn="just">
              <a:lnSpc>
                <a:spcPct val="150000"/>
              </a:lnSpc>
              <a:spcBef>
                <a:spcPts val="0"/>
              </a:spcBef>
              <a:spcAft>
                <a:spcPts val="0"/>
              </a:spcAft>
              <a:buNone/>
            </a:pPr>
            <a:r>
              <a:rPr lang="en-US" sz="1600" dirty="0">
                <a:effectLst/>
                <a:latin typeface="Arial" panose="020B0604020202020204" pitchFamily="34" charset="0"/>
                <a:cs typeface="Arial" panose="020B0604020202020204" pitchFamily="34" charset="0"/>
              </a:rPr>
              <a:t>Based on the discussion above, students wrote an analysis in response to the following prompt: </a:t>
            </a:r>
          </a:p>
          <a:p>
            <a:pPr marR="0" algn="just">
              <a:lnSpc>
                <a:spcPct val="150000"/>
              </a:lnSpc>
              <a:spcBef>
                <a:spcPts val="0"/>
              </a:spcBef>
              <a:spcAft>
                <a:spcPts val="0"/>
              </a:spcAft>
              <a:buSzPct val="132000"/>
            </a:pPr>
            <a:r>
              <a:rPr lang="en-US" sz="1600" dirty="0">
                <a:effectLst/>
                <a:latin typeface="Arial" panose="020B0604020202020204" pitchFamily="34" charset="0"/>
                <a:cs typeface="Arial" panose="020B0604020202020204" pitchFamily="34" charset="0"/>
              </a:rPr>
              <a:t>You have observed significant differences in how the text represents the different characters. In a 250 words essay, analyze the reasons and the consequences of the author’s emphasis on Jacky versus the other two characters. Questions that may help you include</a:t>
            </a:r>
          </a:p>
          <a:p>
            <a:pPr marR="0" algn="just">
              <a:lnSpc>
                <a:spcPct val="150000"/>
              </a:lnSpc>
              <a:spcBef>
                <a:spcPts val="0"/>
              </a:spcBef>
              <a:spcAft>
                <a:spcPts val="0"/>
              </a:spcAft>
              <a:buSzPct val="132000"/>
            </a:pPr>
            <a:r>
              <a:rPr lang="en-US" sz="1600" dirty="0">
                <a:effectLst/>
                <a:latin typeface="Arial" panose="020B0604020202020204" pitchFamily="34" charset="0"/>
                <a:cs typeface="Arial" panose="020B0604020202020204" pitchFamily="34" charset="0"/>
              </a:rPr>
              <a:t>How does the difference in representing the characters in the text affect the reader? </a:t>
            </a:r>
          </a:p>
          <a:p>
            <a:pPr marR="0" algn="just">
              <a:lnSpc>
                <a:spcPct val="150000"/>
              </a:lnSpc>
              <a:spcBef>
                <a:spcPts val="0"/>
              </a:spcBef>
              <a:spcAft>
                <a:spcPts val="0"/>
              </a:spcAft>
              <a:buSzPct val="132000"/>
            </a:pPr>
            <a:r>
              <a:rPr lang="en-US" sz="1600" dirty="0">
                <a:effectLst/>
                <a:latin typeface="Arial" panose="020B0604020202020204" pitchFamily="34" charset="0"/>
                <a:cs typeface="Arial" panose="020B0604020202020204" pitchFamily="34" charset="0"/>
              </a:rPr>
              <a:t>How does it affect sports players who do not win the gold meddle and those who lose the game all together?  </a:t>
            </a:r>
          </a:p>
          <a:p>
            <a:pPr marR="0" algn="just">
              <a:lnSpc>
                <a:spcPct val="150000"/>
              </a:lnSpc>
              <a:spcBef>
                <a:spcPts val="0"/>
              </a:spcBef>
              <a:spcAft>
                <a:spcPts val="0"/>
              </a:spcAft>
              <a:buSzPct val="132000"/>
            </a:pPr>
            <a:r>
              <a:rPr lang="en-US" sz="1600" dirty="0">
                <a:effectLst/>
                <a:latin typeface="Arial" panose="020B0604020202020204" pitchFamily="34" charset="0"/>
                <a:cs typeface="Arial" panose="020B0604020202020204" pitchFamily="34" charset="0"/>
              </a:rPr>
              <a:t>How does the text influence the thinking of people about winning and losing? </a:t>
            </a:r>
          </a:p>
          <a:p>
            <a:pPr marL="0" marR="0" indent="0">
              <a:lnSpc>
                <a:spcPct val="150000"/>
              </a:lnSpc>
              <a:spcBef>
                <a:spcPts val="0"/>
              </a:spcBef>
              <a:spcAft>
                <a:spcPts val="0"/>
              </a:spcAft>
              <a:buNone/>
            </a:pPr>
            <a:endParaRPr lang="en-US" sz="1600" dirty="0">
              <a:effectLst/>
              <a:latin typeface="Arial" panose="020B0604020202020204" pitchFamily="34" charset="0"/>
              <a:cs typeface="Arial" panose="020B0604020202020204" pitchFamily="34" charset="0"/>
            </a:endParaRPr>
          </a:p>
        </p:txBody>
      </p:sp>
      <p:pic>
        <p:nvPicPr>
          <p:cNvPr id="6" name="Picture Placeholder 5">
            <a:extLst>
              <a:ext uri="{FF2B5EF4-FFF2-40B4-BE49-F238E27FC236}">
                <a16:creationId xmlns:a16="http://schemas.microsoft.com/office/drawing/2014/main" id="{659CFBA0-A46F-E61A-0DAB-5560DCA47831}"/>
              </a:ext>
            </a:extLst>
          </p:cNvPr>
          <p:cNvPicPr>
            <a:picLocks noGrp="1" noChangeAspect="1"/>
          </p:cNvPicPr>
          <p:nvPr>
            <p:ph sz="half" idx="15"/>
          </p:nvPr>
        </p:nvPicPr>
        <p:blipFill>
          <a:blip r:embed="rId3"/>
          <a:stretch>
            <a:fillRect/>
          </a:stretch>
        </p:blipFill>
        <p:spPr>
          <a:xfrm>
            <a:off x="7940842" y="2205715"/>
            <a:ext cx="3485184" cy="3485184"/>
          </a:xfrm>
          <a:prstGeom prst="rect">
            <a:avLst/>
          </a:prstGeom>
          <a:noFill/>
        </p:spPr>
      </p:pic>
      <p:sp>
        <p:nvSpPr>
          <p:cNvPr id="5" name="Slide Number Placeholder 4">
            <a:extLst>
              <a:ext uri="{FF2B5EF4-FFF2-40B4-BE49-F238E27FC236}">
                <a16:creationId xmlns:a16="http://schemas.microsoft.com/office/drawing/2014/main" id="{9192FD43-4B6B-0965-C45C-0F99C745F997}"/>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16</a:t>
            </a:fld>
            <a:endParaRPr lang="en-US"/>
          </a:p>
        </p:txBody>
      </p:sp>
    </p:spTree>
    <p:extLst>
      <p:ext uri="{BB962C8B-B14F-4D97-AF65-F5344CB8AC3E}">
        <p14:creationId xmlns:p14="http://schemas.microsoft.com/office/powerpoint/2010/main" val="1079269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EB25-A626-48CB-4215-0657ADA10C4F}"/>
              </a:ext>
            </a:extLst>
          </p:cNvPr>
          <p:cNvSpPr>
            <a:spLocks noGrp="1"/>
          </p:cNvSpPr>
          <p:nvPr>
            <p:ph type="title"/>
          </p:nvPr>
        </p:nvSpPr>
        <p:spPr/>
        <p:txBody>
          <a:bodyPr anchor="b">
            <a:normAutofit/>
          </a:bodyPr>
          <a:lstStyle/>
          <a:p>
            <a:pPr>
              <a:lnSpc>
                <a:spcPct val="90000"/>
              </a:lnSpc>
            </a:pPr>
            <a:r>
              <a:rPr lang="en-US" sz="2500" dirty="0"/>
              <a:t>Task III</a:t>
            </a:r>
          </a:p>
        </p:txBody>
      </p:sp>
      <p:sp>
        <p:nvSpPr>
          <p:cNvPr id="3" name="Content Placeholder 2">
            <a:extLst>
              <a:ext uri="{FF2B5EF4-FFF2-40B4-BE49-F238E27FC236}">
                <a16:creationId xmlns:a16="http://schemas.microsoft.com/office/drawing/2014/main" id="{D4F1E53F-0A76-C6E7-31D6-1273B44C8041}"/>
              </a:ext>
            </a:extLst>
          </p:cNvPr>
          <p:cNvSpPr>
            <a:spLocks noGrp="1"/>
          </p:cNvSpPr>
          <p:nvPr>
            <p:ph sz="half" idx="2"/>
          </p:nvPr>
        </p:nvSpPr>
        <p:spPr/>
        <p:txBody>
          <a:bodyPr>
            <a:normAutofit/>
          </a:bodyPr>
          <a:lstStyle/>
          <a:p>
            <a:pPr marL="0" marR="0" indent="0" algn="just">
              <a:lnSpc>
                <a:spcPct val="150000"/>
              </a:lnSpc>
              <a:spcBef>
                <a:spcPts val="0"/>
              </a:spcBef>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Grade 11 students imagined that they interviewed people with whom Mother Teresa worked. They wrote a report in which they had to document the interviewees’ opinions on the following:  their life conditions, their relationship with Mother Teresa, their preferred solutions to their problems, and their reactions to the textual descriptions of Mother Teresa.</a:t>
            </a:r>
          </a:p>
          <a:p>
            <a:pPr algn="just">
              <a:lnSpc>
                <a:spcPct val="150000"/>
              </a:lnSpc>
              <a:spcAft>
                <a:spcPts val="600"/>
              </a:spcAft>
            </a:pPr>
            <a:endParaRPr lang="en-US" sz="1900" dirty="0">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EA96245D-9024-CDF6-68CF-AED0517DF0E3}"/>
              </a:ext>
            </a:extLst>
          </p:cNvPr>
          <p:cNvPicPr>
            <a:picLocks noGrp="1" noChangeAspect="1"/>
          </p:cNvPicPr>
          <p:nvPr>
            <p:ph sz="half" idx="15"/>
          </p:nvPr>
        </p:nvPicPr>
        <p:blipFill rotWithShape="1">
          <a:blip r:embed="rId3"/>
          <a:stretch/>
        </p:blipFill>
        <p:spPr>
          <a:xfrm>
            <a:off x="8518018" y="1473204"/>
            <a:ext cx="3019425" cy="4420831"/>
          </a:xfrm>
          <a:prstGeom prst="rect">
            <a:avLst/>
          </a:prstGeom>
          <a:noFill/>
        </p:spPr>
      </p:pic>
      <p:sp>
        <p:nvSpPr>
          <p:cNvPr id="5" name="Slide Number Placeholder 4">
            <a:extLst>
              <a:ext uri="{FF2B5EF4-FFF2-40B4-BE49-F238E27FC236}">
                <a16:creationId xmlns:a16="http://schemas.microsoft.com/office/drawing/2014/main" id="{67326F33-0173-719A-4997-C0C7E0FCE16B}"/>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17</a:t>
            </a:fld>
            <a:endParaRPr lang="en-US"/>
          </a:p>
        </p:txBody>
      </p:sp>
    </p:spTree>
    <p:extLst>
      <p:ext uri="{BB962C8B-B14F-4D97-AF65-F5344CB8AC3E}">
        <p14:creationId xmlns:p14="http://schemas.microsoft.com/office/powerpoint/2010/main" val="169388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EF14-6A27-2463-1328-EB4FAD9EA571}"/>
              </a:ext>
            </a:extLst>
          </p:cNvPr>
          <p:cNvSpPr>
            <a:spLocks noGrp="1"/>
          </p:cNvSpPr>
          <p:nvPr>
            <p:ph type="title"/>
          </p:nvPr>
        </p:nvSpPr>
        <p:spPr>
          <a:xfrm>
            <a:off x="5702441" y="1121583"/>
            <a:ext cx="5723586" cy="4739104"/>
          </a:xfrm>
        </p:spPr>
        <p:txBody>
          <a:bodyPr/>
          <a:lstStyle/>
          <a:p>
            <a:r>
              <a:rPr lang="en-US" dirty="0"/>
              <a:t>What principles underlie critical literacy?</a:t>
            </a:r>
          </a:p>
        </p:txBody>
      </p:sp>
      <p:sp>
        <p:nvSpPr>
          <p:cNvPr id="5" name="Picture Placeholder 4">
            <a:extLst>
              <a:ext uri="{FF2B5EF4-FFF2-40B4-BE49-F238E27FC236}">
                <a16:creationId xmlns:a16="http://schemas.microsoft.com/office/drawing/2014/main" id="{4F7A71D1-4D87-4261-A6BE-1F6F7DB5C010}"/>
              </a:ext>
            </a:extLst>
          </p:cNvPr>
          <p:cNvSpPr>
            <a:spLocks noGrp="1"/>
          </p:cNvSpPr>
          <p:nvPr>
            <p:ph type="pic" sz="quarter" idx="11"/>
          </p:nvPr>
        </p:nvSpPr>
        <p:spPr/>
      </p:sp>
      <p:sp>
        <p:nvSpPr>
          <p:cNvPr id="3" name="Slide Number Placeholder 2">
            <a:extLst>
              <a:ext uri="{FF2B5EF4-FFF2-40B4-BE49-F238E27FC236}">
                <a16:creationId xmlns:a16="http://schemas.microsoft.com/office/drawing/2014/main" id="{B1F0396F-13F7-F6E2-CBF0-6DF828FE8B21}"/>
              </a:ext>
            </a:extLst>
          </p:cNvPr>
          <p:cNvSpPr>
            <a:spLocks noGrp="1"/>
          </p:cNvSpPr>
          <p:nvPr>
            <p:ph type="sldNum" sz="quarter" idx="4294967295"/>
          </p:nvPr>
        </p:nvSpPr>
        <p:spPr>
          <a:xfrm>
            <a:off x="10727616" y="239844"/>
            <a:ext cx="987425" cy="244475"/>
          </a:xfrm>
        </p:spPr>
        <p:txBody>
          <a:bodyPr/>
          <a:lstStyle/>
          <a:p>
            <a:pPr algn="ctr"/>
            <a:fld id="{48F63A3B-78C7-47BE-AE5E-E10140E04643}" type="slidenum">
              <a:rPr lang="en-US" sz="1600" b="1" smtClean="0">
                <a:latin typeface="Arial" panose="020B0604020202020204" pitchFamily="34" charset="0"/>
              </a:rPr>
              <a:pPr algn="ctr"/>
              <a:t>18</a:t>
            </a:fld>
            <a:endParaRPr lang="en-US" sz="1600" b="1" dirty="0">
              <a:latin typeface="Arial" panose="020B0604020202020204" pitchFamily="34" charset="0"/>
            </a:endParaRPr>
          </a:p>
        </p:txBody>
      </p:sp>
      <p:pic>
        <p:nvPicPr>
          <p:cNvPr id="4" name="Picture 3">
            <a:extLst>
              <a:ext uri="{FF2B5EF4-FFF2-40B4-BE49-F238E27FC236}">
                <a16:creationId xmlns:a16="http://schemas.microsoft.com/office/drawing/2014/main" id="{3B1EF994-66C5-9915-A40C-9DC0D49ABD39}"/>
              </a:ext>
            </a:extLst>
          </p:cNvPr>
          <p:cNvPicPr>
            <a:picLocks noChangeAspect="1"/>
          </p:cNvPicPr>
          <p:nvPr/>
        </p:nvPicPr>
        <p:blipFill>
          <a:blip r:embed="rId3"/>
          <a:stretch>
            <a:fillRect/>
          </a:stretch>
        </p:blipFill>
        <p:spPr>
          <a:xfrm>
            <a:off x="443345" y="-59961"/>
            <a:ext cx="4344694" cy="6359524"/>
          </a:xfrm>
          <a:prstGeom prst="rect">
            <a:avLst/>
          </a:prstGeom>
        </p:spPr>
      </p:pic>
    </p:spTree>
    <p:extLst>
      <p:ext uri="{BB962C8B-B14F-4D97-AF65-F5344CB8AC3E}">
        <p14:creationId xmlns:p14="http://schemas.microsoft.com/office/powerpoint/2010/main" val="3558723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C7C0-913D-A23A-586B-A70D9E6CAEBA}"/>
              </a:ext>
            </a:extLst>
          </p:cNvPr>
          <p:cNvSpPr>
            <a:spLocks noGrp="1"/>
          </p:cNvSpPr>
          <p:nvPr>
            <p:ph type="title"/>
          </p:nvPr>
        </p:nvSpPr>
        <p:spPr>
          <a:xfrm>
            <a:off x="1550564" y="845574"/>
            <a:ext cx="9875463" cy="1211446"/>
          </a:xfrm>
        </p:spPr>
        <p:txBody>
          <a:bodyPr/>
          <a:lstStyle/>
          <a:p>
            <a:r>
              <a:rPr lang="en-US" dirty="0"/>
              <a:t>Problem-posing</a:t>
            </a:r>
          </a:p>
        </p:txBody>
      </p:sp>
      <p:sp>
        <p:nvSpPr>
          <p:cNvPr id="3" name="Content Placeholder 2">
            <a:extLst>
              <a:ext uri="{FF2B5EF4-FFF2-40B4-BE49-F238E27FC236}">
                <a16:creationId xmlns:a16="http://schemas.microsoft.com/office/drawing/2014/main" id="{5DC282AF-C5EC-9D9A-2D82-AB1F16328B59}"/>
              </a:ext>
            </a:extLst>
          </p:cNvPr>
          <p:cNvSpPr>
            <a:spLocks noGrp="1"/>
          </p:cNvSpPr>
          <p:nvPr>
            <p:ph sz="half" idx="2"/>
          </p:nvPr>
        </p:nvSpPr>
        <p:spPr/>
        <p:txBody>
          <a:bodyPr>
            <a:normAutofit/>
          </a:bodyPr>
          <a:lstStyle/>
          <a:p>
            <a:pPr marR="0" algn="just">
              <a:lnSpc>
                <a:spcPct val="150000"/>
              </a:lnSpc>
              <a:spcBef>
                <a:spcPts val="0"/>
              </a:spcBef>
              <a:spcAft>
                <a:spcPts val="0"/>
              </a:spcAft>
              <a:buSzPct val="125000"/>
            </a:pPr>
            <a:r>
              <a:rPr lang="en-US" sz="1600" dirty="0">
                <a:effectLst/>
                <a:latin typeface="Arial" panose="020B0604020202020204" pitchFamily="34" charset="0"/>
                <a:ea typeface="Times New Roman" panose="02020603050405020304" pitchFamily="18" charset="0"/>
                <a:cs typeface="Arial" panose="020B0604020202020204" pitchFamily="34" charset="0"/>
              </a:rPr>
              <a:t>Problematizing the normalized ways of talking, writing, and behaving.</a:t>
            </a:r>
          </a:p>
          <a:p>
            <a:pPr marR="0" algn="just">
              <a:lnSpc>
                <a:spcPct val="150000"/>
              </a:lnSpc>
              <a:spcBef>
                <a:spcPts val="0"/>
              </a:spcBef>
              <a:spcAft>
                <a:spcPts val="0"/>
              </a:spcAft>
              <a:buSzPct val="125000"/>
            </a:pPr>
            <a:r>
              <a:rPr lang="en-US" sz="1600" dirty="0">
                <a:effectLst/>
                <a:latin typeface="Arial" panose="020B0604020202020204" pitchFamily="34" charset="0"/>
                <a:ea typeface="Times New Roman" panose="02020603050405020304" pitchFamily="18" charset="0"/>
                <a:cs typeface="Arial" panose="020B0604020202020204" pitchFamily="34" charset="0"/>
              </a:rPr>
              <a:t>Problematizing what we read, hear and watch.</a:t>
            </a:r>
          </a:p>
          <a:p>
            <a:pPr marR="0" algn="just">
              <a:lnSpc>
                <a:spcPct val="150000"/>
              </a:lnSpc>
              <a:spcBef>
                <a:spcPts val="0"/>
              </a:spcBef>
              <a:spcAft>
                <a:spcPts val="0"/>
              </a:spcAft>
              <a:buSzPct val="125000"/>
            </a:pPr>
            <a:r>
              <a:rPr lang="en-US" sz="1600" dirty="0">
                <a:effectLst/>
                <a:latin typeface="Arial" panose="020B0604020202020204" pitchFamily="34" charset="0"/>
                <a:ea typeface="Times New Roman" panose="02020603050405020304" pitchFamily="18" charset="0"/>
                <a:cs typeface="Arial" panose="020B0604020202020204" pitchFamily="34" charset="0"/>
              </a:rPr>
              <a:t>All these should be problematized because they are partial and reflect the assumptions, beliefs, values, and interests of their powerful producers. </a:t>
            </a:r>
          </a:p>
          <a:p>
            <a:pPr marR="0" algn="just">
              <a:lnSpc>
                <a:spcPct val="150000"/>
              </a:lnSpc>
              <a:spcBef>
                <a:spcPts val="0"/>
              </a:spcBef>
              <a:spcAft>
                <a:spcPts val="0"/>
              </a:spcAft>
              <a:buSzPct val="125000"/>
            </a:pPr>
            <a:r>
              <a:rPr lang="en-US" sz="1600" dirty="0">
                <a:latin typeface="Arial" panose="020B0604020202020204" pitchFamily="34" charset="0"/>
                <a:ea typeface="Times New Roman" panose="02020603050405020304" pitchFamily="18" charset="0"/>
                <a:cs typeface="Arial" panose="020B0604020202020204" pitchFamily="34" charset="0"/>
              </a:rPr>
              <a:t>T</a:t>
            </a:r>
            <a:r>
              <a:rPr lang="en-US" sz="1600" dirty="0">
                <a:effectLst/>
                <a:latin typeface="Arial" panose="020B0604020202020204" pitchFamily="34" charset="0"/>
                <a:ea typeface="Times New Roman" panose="02020603050405020304" pitchFamily="18" charset="0"/>
                <a:cs typeface="Arial" panose="020B0604020202020204" pitchFamily="34" charset="0"/>
              </a:rPr>
              <a:t>hey thus mostly shape the human condition in unjust, unbalanced ways and inhibit the realization of our full humanity, as Freire (1993, 2001) asserts. </a:t>
            </a:r>
          </a:p>
          <a:p>
            <a:pPr>
              <a:buSzPct val="125000"/>
            </a:pPr>
            <a:endParaRPr lang="en-US" sz="1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967FF3B-0597-FA68-E5F6-7DAD154CF627}"/>
              </a:ext>
            </a:extLst>
          </p:cNvPr>
          <p:cNvSpPr>
            <a:spLocks noGrp="1"/>
          </p:cNvSpPr>
          <p:nvPr>
            <p:ph type="sldNum" sz="quarter" idx="10"/>
          </p:nvPr>
        </p:nvSpPr>
        <p:spPr/>
        <p:txBody>
          <a:bodyPr/>
          <a:lstStyle/>
          <a:p>
            <a:fld id="{48F63A3B-78C7-47BE-AE5E-E10140E04643}" type="slidenum">
              <a:rPr lang="en-US" smtClean="0"/>
              <a:pPr/>
              <a:t>19</a:t>
            </a:fld>
            <a:endParaRPr lang="en-US" dirty="0"/>
          </a:p>
        </p:txBody>
      </p:sp>
      <p:pic>
        <p:nvPicPr>
          <p:cNvPr id="8" name="Content Placeholder 7">
            <a:extLst>
              <a:ext uri="{FF2B5EF4-FFF2-40B4-BE49-F238E27FC236}">
                <a16:creationId xmlns:a16="http://schemas.microsoft.com/office/drawing/2014/main" id="{099CDA33-87D8-6275-0E60-5FC4400A65BC}"/>
              </a:ext>
            </a:extLst>
          </p:cNvPr>
          <p:cNvPicPr>
            <a:picLocks noGrp="1" noChangeAspect="1"/>
          </p:cNvPicPr>
          <p:nvPr>
            <p:ph sz="half" idx="15"/>
          </p:nvPr>
        </p:nvPicPr>
        <p:blipFill>
          <a:blip r:embed="rId3"/>
          <a:stretch>
            <a:fillRect/>
          </a:stretch>
        </p:blipFill>
        <p:spPr>
          <a:xfrm>
            <a:off x="7561007" y="1317063"/>
            <a:ext cx="3864232" cy="4818266"/>
          </a:xfrm>
          <a:prstGeom prst="rect">
            <a:avLst/>
          </a:prstGeom>
        </p:spPr>
      </p:pic>
    </p:spTree>
    <p:extLst>
      <p:ext uri="{BB962C8B-B14F-4D97-AF65-F5344CB8AC3E}">
        <p14:creationId xmlns:p14="http://schemas.microsoft.com/office/powerpoint/2010/main" val="149104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A52C-AC58-4AFF-95F1-0E8CC4EF14A3}"/>
              </a:ext>
            </a:extLst>
          </p:cNvPr>
          <p:cNvSpPr>
            <a:spLocks noGrp="1"/>
          </p:cNvSpPr>
          <p:nvPr>
            <p:ph type="ctrTitle"/>
          </p:nvPr>
        </p:nvSpPr>
        <p:spPr>
          <a:xfrm>
            <a:off x="914401" y="849782"/>
            <a:ext cx="5715000" cy="3332474"/>
          </a:xfrm>
        </p:spPr>
        <p:txBody>
          <a:bodyPr/>
          <a:lstStyle/>
          <a:p>
            <a:pPr algn="ctr"/>
            <a:br>
              <a:rPr lang="en-US" dirty="0"/>
            </a:br>
            <a:br>
              <a:rPr lang="en-US" dirty="0"/>
            </a:br>
            <a:br>
              <a:rPr lang="en-US" dirty="0"/>
            </a:br>
            <a:r>
              <a:rPr lang="en-US" dirty="0"/>
              <a:t>About the presenters</a:t>
            </a:r>
          </a:p>
        </p:txBody>
      </p:sp>
    </p:spTree>
    <p:extLst>
      <p:ext uri="{BB962C8B-B14F-4D97-AF65-F5344CB8AC3E}">
        <p14:creationId xmlns:p14="http://schemas.microsoft.com/office/powerpoint/2010/main" val="3885110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C7C0-913D-A23A-586B-A70D9E6CAEBA}"/>
              </a:ext>
            </a:extLst>
          </p:cNvPr>
          <p:cNvSpPr>
            <a:spLocks noGrp="1"/>
          </p:cNvSpPr>
          <p:nvPr>
            <p:ph type="title"/>
          </p:nvPr>
        </p:nvSpPr>
        <p:spPr>
          <a:xfrm>
            <a:off x="1550564" y="845574"/>
            <a:ext cx="9875463" cy="1211446"/>
          </a:xfrm>
        </p:spPr>
        <p:txBody>
          <a:bodyPr/>
          <a:lstStyle/>
          <a:p>
            <a:r>
              <a:rPr lang="en-US" dirty="0"/>
              <a:t>Reflective Dialogue</a:t>
            </a:r>
          </a:p>
        </p:txBody>
      </p:sp>
      <p:sp>
        <p:nvSpPr>
          <p:cNvPr id="3" name="Content Placeholder 2">
            <a:extLst>
              <a:ext uri="{FF2B5EF4-FFF2-40B4-BE49-F238E27FC236}">
                <a16:creationId xmlns:a16="http://schemas.microsoft.com/office/drawing/2014/main" id="{5DC282AF-C5EC-9D9A-2D82-AB1F16328B59}"/>
              </a:ext>
            </a:extLst>
          </p:cNvPr>
          <p:cNvSpPr>
            <a:spLocks noGrp="1"/>
          </p:cNvSpPr>
          <p:nvPr>
            <p:ph sz="half" idx="2"/>
          </p:nvPr>
        </p:nvSpPr>
        <p:spPr/>
        <p:txBody>
          <a:bodyPr/>
          <a:lstStyle/>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Challenging what is normalized initiates a constructive dialogue process.</a:t>
            </a:r>
          </a:p>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In this dialogue, people deconstruct and reconstruct   what is under scrutiny.</a:t>
            </a:r>
          </a:p>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This at some point leads to confusion.</a:t>
            </a:r>
          </a:p>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Confusion becomes clarified through continuing the constructive dialogue on the basis of what is more just.</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967FF3B-0597-FA68-E5F6-7DAD154CF627}"/>
              </a:ext>
            </a:extLst>
          </p:cNvPr>
          <p:cNvSpPr>
            <a:spLocks noGrp="1"/>
          </p:cNvSpPr>
          <p:nvPr>
            <p:ph type="sldNum" sz="quarter" idx="10"/>
          </p:nvPr>
        </p:nvSpPr>
        <p:spPr/>
        <p:txBody>
          <a:bodyPr/>
          <a:lstStyle/>
          <a:p>
            <a:fld id="{48F63A3B-78C7-47BE-AE5E-E10140E04643}" type="slidenum">
              <a:rPr lang="en-US" smtClean="0"/>
              <a:pPr/>
              <a:t>20</a:t>
            </a:fld>
            <a:endParaRPr lang="en-US" dirty="0"/>
          </a:p>
        </p:txBody>
      </p:sp>
      <p:pic>
        <p:nvPicPr>
          <p:cNvPr id="8" name="Content Placeholder 7">
            <a:extLst>
              <a:ext uri="{FF2B5EF4-FFF2-40B4-BE49-F238E27FC236}">
                <a16:creationId xmlns:a16="http://schemas.microsoft.com/office/drawing/2014/main" id="{B168D410-D89A-45CB-A5CB-47376FC4A1F9}"/>
              </a:ext>
            </a:extLst>
          </p:cNvPr>
          <p:cNvPicPr>
            <a:picLocks noGrp="1" noChangeAspect="1"/>
          </p:cNvPicPr>
          <p:nvPr>
            <p:ph sz="half" idx="15"/>
          </p:nvPr>
        </p:nvPicPr>
        <p:blipFill>
          <a:blip r:embed="rId3"/>
          <a:stretch>
            <a:fillRect/>
          </a:stretch>
        </p:blipFill>
        <p:spPr>
          <a:xfrm>
            <a:off x="7924800" y="1504335"/>
            <a:ext cx="3814916" cy="4601497"/>
          </a:xfrm>
          <a:prstGeom prst="rect">
            <a:avLst/>
          </a:prstGeom>
        </p:spPr>
      </p:pic>
    </p:spTree>
    <p:extLst>
      <p:ext uri="{BB962C8B-B14F-4D97-AF65-F5344CB8AC3E}">
        <p14:creationId xmlns:p14="http://schemas.microsoft.com/office/powerpoint/2010/main" val="1127635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C7C0-913D-A23A-586B-A70D9E6CAEBA}"/>
              </a:ext>
            </a:extLst>
          </p:cNvPr>
          <p:cNvSpPr>
            <a:spLocks noGrp="1"/>
          </p:cNvSpPr>
          <p:nvPr>
            <p:ph type="title"/>
          </p:nvPr>
        </p:nvSpPr>
        <p:spPr>
          <a:xfrm>
            <a:off x="1550564" y="845574"/>
            <a:ext cx="9875463" cy="786581"/>
          </a:xfrm>
        </p:spPr>
        <p:txBody>
          <a:bodyPr/>
          <a:lstStyle/>
          <a:p>
            <a:r>
              <a:rPr lang="en-US" dirty="0"/>
              <a:t>Learning is social </a:t>
            </a:r>
          </a:p>
        </p:txBody>
      </p:sp>
      <p:sp>
        <p:nvSpPr>
          <p:cNvPr id="3" name="Content Placeholder 2">
            <a:extLst>
              <a:ext uri="{FF2B5EF4-FFF2-40B4-BE49-F238E27FC236}">
                <a16:creationId xmlns:a16="http://schemas.microsoft.com/office/drawing/2014/main" id="{5DC282AF-C5EC-9D9A-2D82-AB1F16328B59}"/>
              </a:ext>
            </a:extLst>
          </p:cNvPr>
          <p:cNvSpPr>
            <a:spLocks noGrp="1"/>
          </p:cNvSpPr>
          <p:nvPr>
            <p:ph sz="half" idx="2"/>
          </p:nvPr>
        </p:nvSpPr>
        <p:spPr>
          <a:xfrm>
            <a:off x="1550564" y="1848466"/>
            <a:ext cx="6521720" cy="4857134"/>
          </a:xfrm>
        </p:spPr>
        <p:txBody>
          <a:bodyPr>
            <a:normAutofit fontScale="92500" lnSpcReduction="20000"/>
          </a:bodyPr>
          <a:lstStyle/>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Critical Literacy approaches ground themselves in the social view of language.</a:t>
            </a:r>
          </a:p>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The critical social view manifests itself in an ethical commitment to a more just world. </a:t>
            </a:r>
          </a:p>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It links language learning to real-life concerns, both local and global ones, that may have an impact on how people live, communicate, think of the other, and handle individual and group differences.</a:t>
            </a:r>
          </a:p>
          <a:p>
            <a:pPr algn="just">
              <a:lnSpc>
                <a:spcPct val="150000"/>
              </a:lnSpc>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From a critical standpoint, authentic learning experiences involve learners in deconstructing and reconstructing knowledge in order to transform the human condition so that all kinds of resources are distributed more fairly, global ethics of acceptance, empathy, and solidarity become stronger, and the values of justice prevail.</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967FF3B-0597-FA68-E5F6-7DAD154CF627}"/>
              </a:ext>
            </a:extLst>
          </p:cNvPr>
          <p:cNvSpPr>
            <a:spLocks noGrp="1"/>
          </p:cNvSpPr>
          <p:nvPr>
            <p:ph type="sldNum" sz="quarter" idx="10"/>
          </p:nvPr>
        </p:nvSpPr>
        <p:spPr/>
        <p:txBody>
          <a:bodyPr/>
          <a:lstStyle/>
          <a:p>
            <a:fld id="{48F63A3B-78C7-47BE-AE5E-E10140E04643}" type="slidenum">
              <a:rPr lang="en-US" smtClean="0"/>
              <a:pPr/>
              <a:t>21</a:t>
            </a:fld>
            <a:endParaRPr lang="en-US" dirty="0"/>
          </a:p>
        </p:txBody>
      </p:sp>
      <p:pic>
        <p:nvPicPr>
          <p:cNvPr id="8" name="Content Placeholder 7">
            <a:extLst>
              <a:ext uri="{FF2B5EF4-FFF2-40B4-BE49-F238E27FC236}">
                <a16:creationId xmlns:a16="http://schemas.microsoft.com/office/drawing/2014/main" id="{1DD4953B-25EC-C1C7-4C7D-DD5F7E0A1150}"/>
              </a:ext>
            </a:extLst>
          </p:cNvPr>
          <p:cNvPicPr>
            <a:picLocks noGrp="1" noChangeAspect="1"/>
          </p:cNvPicPr>
          <p:nvPr>
            <p:ph sz="half" idx="15"/>
          </p:nvPr>
        </p:nvPicPr>
        <p:blipFill>
          <a:blip r:embed="rId3"/>
          <a:stretch>
            <a:fillRect/>
          </a:stretch>
        </p:blipFill>
        <p:spPr>
          <a:xfrm>
            <a:off x="8190271" y="1494503"/>
            <a:ext cx="3549445" cy="4925962"/>
          </a:xfrm>
          <a:prstGeom prst="rect">
            <a:avLst/>
          </a:prstGeom>
        </p:spPr>
      </p:pic>
    </p:spTree>
    <p:extLst>
      <p:ext uri="{BB962C8B-B14F-4D97-AF65-F5344CB8AC3E}">
        <p14:creationId xmlns:p14="http://schemas.microsoft.com/office/powerpoint/2010/main" val="342067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287E-DA22-34FB-49D1-C88492B3B9A9}"/>
              </a:ext>
            </a:extLst>
          </p:cNvPr>
          <p:cNvSpPr>
            <a:spLocks noGrp="1"/>
          </p:cNvSpPr>
          <p:nvPr>
            <p:ph type="title"/>
          </p:nvPr>
        </p:nvSpPr>
        <p:spPr/>
        <p:txBody>
          <a:bodyPr anchor="b">
            <a:normAutofit/>
          </a:bodyPr>
          <a:lstStyle/>
          <a:p>
            <a:pPr>
              <a:lnSpc>
                <a:spcPct val="90000"/>
              </a:lnSpc>
            </a:pPr>
            <a:r>
              <a:rPr lang="en-US" sz="1700">
                <a:effectLst/>
              </a:rPr>
              <a:t>Choose one topic from outside the curriculum of any grade level you teach and suggest critical literacy tasks around it.</a:t>
            </a:r>
            <a:br>
              <a:rPr lang="en-US" sz="1700">
                <a:effectLst/>
              </a:rPr>
            </a:br>
            <a:endParaRPr lang="en-US" sz="1700"/>
          </a:p>
        </p:txBody>
      </p:sp>
      <p:pic>
        <p:nvPicPr>
          <p:cNvPr id="8" name="Picture Placeholder 7">
            <a:extLst>
              <a:ext uri="{FF2B5EF4-FFF2-40B4-BE49-F238E27FC236}">
                <a16:creationId xmlns:a16="http://schemas.microsoft.com/office/drawing/2014/main" id="{4AE1D915-C082-A571-F49A-7CB8A66494E0}"/>
              </a:ext>
            </a:extLst>
          </p:cNvPr>
          <p:cNvPicPr>
            <a:picLocks noGrp="1" noChangeAspect="1"/>
          </p:cNvPicPr>
          <p:nvPr>
            <p:ph sz="quarter" idx="4"/>
          </p:nvPr>
        </p:nvPicPr>
        <p:blipFill rotWithShape="1">
          <a:blip r:embed="rId3"/>
          <a:stretch/>
        </p:blipFill>
        <p:spPr>
          <a:xfrm>
            <a:off x="4090903" y="2516129"/>
            <a:ext cx="4157832" cy="3548180"/>
          </a:xfrm>
          <a:prstGeom prst="rect">
            <a:avLst/>
          </a:prstGeom>
          <a:noFill/>
        </p:spPr>
      </p:pic>
      <p:sp>
        <p:nvSpPr>
          <p:cNvPr id="13" name="Slide Number Placeholder 3">
            <a:extLst>
              <a:ext uri="{FF2B5EF4-FFF2-40B4-BE49-F238E27FC236}">
                <a16:creationId xmlns:a16="http://schemas.microsoft.com/office/drawing/2014/main" id="{E8564521-9B60-8A46-F507-1F2535948C42}"/>
              </a:ext>
            </a:extLst>
          </p:cNvPr>
          <p:cNvSpPr>
            <a:spLocks noGrp="1"/>
          </p:cNvSpPr>
          <p:nvPr>
            <p:ph type="sldNum" sz="quarter" idx="10"/>
          </p:nvPr>
        </p:nvSpPr>
        <p:spPr/>
        <p:txBody>
          <a:bodyPr/>
          <a:lstStyle/>
          <a:p>
            <a:pPr>
              <a:spcAft>
                <a:spcPts val="600"/>
              </a:spcAft>
            </a:pPr>
            <a:fld id="{48F63A3B-78C7-47BE-AE5E-E10140E04643}" type="slidenum">
              <a:rPr lang="en-US" smtClean="0"/>
              <a:pPr>
                <a:spcAft>
                  <a:spcPts val="600"/>
                </a:spcAft>
              </a:pPr>
              <a:t>22</a:t>
            </a:fld>
            <a:endParaRPr lang="en-US"/>
          </a:p>
        </p:txBody>
      </p:sp>
    </p:spTree>
    <p:extLst>
      <p:ext uri="{BB962C8B-B14F-4D97-AF65-F5344CB8AC3E}">
        <p14:creationId xmlns:p14="http://schemas.microsoft.com/office/powerpoint/2010/main" val="1629948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58CD-7B97-3E80-99E1-CAE8F1393BB3}"/>
              </a:ext>
            </a:extLst>
          </p:cNvPr>
          <p:cNvSpPr>
            <a:spLocks noGrp="1"/>
          </p:cNvSpPr>
          <p:nvPr>
            <p:ph type="title"/>
          </p:nvPr>
        </p:nvSpPr>
        <p:spPr/>
        <p:txBody>
          <a:bodyPr anchor="b">
            <a:normAutofit fontScale="90000"/>
          </a:bodyPr>
          <a:lstStyle/>
          <a:p>
            <a:pPr>
              <a:lnSpc>
                <a:spcPct val="90000"/>
              </a:lnSpc>
            </a:pPr>
            <a:br>
              <a:rPr lang="en-US" sz="3200" dirty="0">
                <a:effectLst/>
              </a:rPr>
            </a:br>
            <a:r>
              <a:rPr lang="en-US" sz="3200" dirty="0">
                <a:effectLst/>
              </a:rPr>
              <a:t>TASK IV. The latest Lebanese rent law </a:t>
            </a:r>
            <a:br>
              <a:rPr lang="en-US" sz="2300" dirty="0">
                <a:effectLst/>
              </a:rPr>
            </a:br>
            <a:endParaRPr lang="en-US" sz="2300" dirty="0"/>
          </a:p>
        </p:txBody>
      </p:sp>
      <p:sp>
        <p:nvSpPr>
          <p:cNvPr id="3" name="Content Placeholder 2">
            <a:extLst>
              <a:ext uri="{FF2B5EF4-FFF2-40B4-BE49-F238E27FC236}">
                <a16:creationId xmlns:a16="http://schemas.microsoft.com/office/drawing/2014/main" id="{0DDB6E50-09A8-05C0-1170-1976F91607C5}"/>
              </a:ext>
            </a:extLst>
          </p:cNvPr>
          <p:cNvSpPr>
            <a:spLocks noGrp="1"/>
          </p:cNvSpPr>
          <p:nvPr>
            <p:ph sz="half" idx="2"/>
          </p:nvPr>
        </p:nvSpPr>
        <p:spPr>
          <a:xfrm>
            <a:off x="1550564" y="2303028"/>
            <a:ext cx="9287325" cy="3961593"/>
          </a:xfrm>
        </p:spPr>
        <p:txBody>
          <a:bodyPr>
            <a:normAutofit lnSpcReduction="10000"/>
          </a:bodyPr>
          <a:lstStyle/>
          <a:p>
            <a:pPr marL="395478" marR="0" indent="-285750" algn="just">
              <a:lnSpc>
                <a:spcPct val="150000"/>
              </a:lnSpc>
              <a:spcBef>
                <a:spcPts val="0"/>
              </a:spcBef>
              <a:spcAft>
                <a:spcPts val="0"/>
              </a:spcAft>
              <a:buFont typeface="Wingdings" panose="05000000000000000000" pitchFamily="2" charset="2"/>
              <a:buChar char="Ø"/>
            </a:pPr>
            <a:r>
              <a:rPr lang="en-US" dirty="0">
                <a:effectLst/>
                <a:latin typeface="Arial" panose="020B0604020202020204" pitchFamily="34" charset="0"/>
                <a:cs typeface="Arial" panose="020B0604020202020204" pitchFamily="34" charset="0"/>
              </a:rPr>
              <a:t>Grade 11 Students read the Lebanese new house-rent law and a blog that supports the law. They worked in groups, each of whom was assigned one of the following roles: house owners, tenants, government representatives, and representatives of human rights NGOs. They carried out a simulated talk show about the fairness of the law and they took notes of the discussion. They used their notes in writing a four-paragraph critique of the text’s claims that the new law is fair to everyone, that the new law will lead to lower rents and lower house prices, and that the new law will boost the economy.</a:t>
            </a:r>
          </a:p>
          <a:p>
            <a:pPr marL="395478" marR="0" indent="-285750" algn="just">
              <a:lnSpc>
                <a:spcPct val="150000"/>
              </a:lnSpc>
              <a:spcBef>
                <a:spcPts val="0"/>
              </a:spcBef>
              <a:spcAft>
                <a:spcPts val="0"/>
              </a:spcAft>
              <a:buFont typeface="Wingdings" panose="05000000000000000000" pitchFamily="2" charset="2"/>
              <a:buChar char="Ø"/>
            </a:pPr>
            <a:r>
              <a:rPr lang="en-US" dirty="0">
                <a:effectLst/>
                <a:latin typeface="Arial" panose="020B0604020202020204" pitchFamily="34" charset="0"/>
                <a:cs typeface="Arial" panose="020B0604020202020204" pitchFamily="34" charset="0"/>
              </a:rPr>
              <a:t>Students could either support or oppose the claims of the text, taking into consideration the points of view of those whom the text marginalizes. </a:t>
            </a:r>
          </a:p>
          <a:p>
            <a:pPr algn="just">
              <a:lnSpc>
                <a:spcPct val="150000"/>
              </a:lnSpc>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2ABA88D-5DEC-FD2C-A5A8-6D605FFF650F}"/>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23</a:t>
            </a:fld>
            <a:endParaRPr lang="en-US"/>
          </a:p>
        </p:txBody>
      </p:sp>
    </p:spTree>
    <p:extLst>
      <p:ext uri="{BB962C8B-B14F-4D97-AF65-F5344CB8AC3E}">
        <p14:creationId xmlns:p14="http://schemas.microsoft.com/office/powerpoint/2010/main" val="4067076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358CD-7B97-3E80-99E1-CAE8F1393BB3}"/>
              </a:ext>
            </a:extLst>
          </p:cNvPr>
          <p:cNvSpPr>
            <a:spLocks noGrp="1"/>
          </p:cNvSpPr>
          <p:nvPr>
            <p:ph type="title"/>
          </p:nvPr>
        </p:nvSpPr>
        <p:spPr/>
        <p:txBody>
          <a:bodyPr anchor="b">
            <a:normAutofit/>
          </a:bodyPr>
          <a:lstStyle/>
          <a:p>
            <a:pPr>
              <a:lnSpc>
                <a:spcPct val="90000"/>
              </a:lnSpc>
            </a:pPr>
            <a:r>
              <a:rPr lang="en-US" dirty="0">
                <a:effectLst/>
              </a:rPr>
              <a:t>TASK V</a:t>
            </a:r>
            <a:endParaRPr lang="en-US" dirty="0"/>
          </a:p>
        </p:txBody>
      </p:sp>
      <p:sp>
        <p:nvSpPr>
          <p:cNvPr id="3" name="Content Placeholder 2">
            <a:extLst>
              <a:ext uri="{FF2B5EF4-FFF2-40B4-BE49-F238E27FC236}">
                <a16:creationId xmlns:a16="http://schemas.microsoft.com/office/drawing/2014/main" id="{0DDB6E50-09A8-05C0-1170-1976F91607C5}"/>
              </a:ext>
            </a:extLst>
          </p:cNvPr>
          <p:cNvSpPr>
            <a:spLocks noGrp="1"/>
          </p:cNvSpPr>
          <p:nvPr>
            <p:ph sz="half" idx="2"/>
          </p:nvPr>
        </p:nvSpPr>
        <p:spPr>
          <a:xfrm>
            <a:off x="1550564" y="2303028"/>
            <a:ext cx="9287325" cy="3961593"/>
          </a:xfrm>
        </p:spPr>
        <p:txBody>
          <a:bodyPr>
            <a:normAutofit/>
          </a:bodyPr>
          <a:lstStyle/>
          <a:p>
            <a:pPr marL="0" marR="0" indent="0" algn="just">
              <a:lnSpc>
                <a:spcPct val="140000"/>
              </a:lnSpc>
              <a:spcBef>
                <a:spcPts val="0"/>
              </a:spcBef>
              <a:spcAft>
                <a:spcPts val="600"/>
              </a:spcAft>
              <a:buNone/>
              <a:tabLst>
                <a:tab pos="114300" algn="l"/>
              </a:tabLst>
            </a:pPr>
            <a:r>
              <a:rPr lang="en-US" sz="1800" b="1" dirty="0">
                <a:effectLst/>
                <a:latin typeface="Arial" panose="020B0604020202020204" pitchFamily="34" charset="0"/>
                <a:cs typeface="Arial" panose="020B0604020202020204" pitchFamily="34" charset="0"/>
              </a:rPr>
              <a:t>Students watch “What’s Eating Gilbert Grape”, a movie directed by Lasse </a:t>
            </a:r>
            <a:r>
              <a:rPr lang="en-US" sz="1800" b="1" dirty="0" err="1">
                <a:effectLst/>
                <a:latin typeface="Arial" panose="020B0604020202020204" pitchFamily="34" charset="0"/>
                <a:cs typeface="Arial" panose="020B0604020202020204" pitchFamily="34" charset="0"/>
              </a:rPr>
              <a:t>Hallstrӧm</a:t>
            </a:r>
            <a:r>
              <a:rPr lang="en-US" sz="1800" b="1" dirty="0">
                <a:effectLst/>
                <a:latin typeface="Arial" panose="020B0604020202020204" pitchFamily="34" charset="0"/>
                <a:cs typeface="Arial" panose="020B0604020202020204" pitchFamily="34" charset="0"/>
              </a:rPr>
              <a:t> and do some activities as preparation for the following: </a:t>
            </a:r>
          </a:p>
          <a:p>
            <a:pPr algn="just">
              <a:lnSpc>
                <a:spcPct val="140000"/>
              </a:lnSpc>
              <a:spcBef>
                <a:spcPts val="0"/>
              </a:spcBef>
              <a:spcAft>
                <a:spcPts val="600"/>
              </a:spcAft>
              <a:tabLst>
                <a:tab pos="114300" algn="l"/>
              </a:tabLst>
            </a:pPr>
            <a:r>
              <a:rPr lang="en-US" sz="1800" dirty="0">
                <a:effectLst/>
                <a:latin typeface="Arial" panose="020B0604020202020204" pitchFamily="34" charset="0"/>
                <a:cs typeface="Arial" panose="020B0604020202020204" pitchFamily="34" charset="0"/>
              </a:rPr>
              <a:t>Students interview parents of children with mental disabilities to ask them about the challenges their children are facing. They give them a brief account of the movie and seek their opinions about it. Then, they present their findings in class. Alternatively, the class may organize a discussion in which some parents of children with mental disabilities give their views about the movie. The parents talk about the conditions in which they prefer their children to live.</a:t>
            </a:r>
          </a:p>
          <a:p>
            <a:pPr algn="just">
              <a:lnSpc>
                <a:spcPct val="150000"/>
              </a:lnSpc>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2ABA88D-5DEC-FD2C-A5A8-6D605FFF650F}"/>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24</a:t>
            </a:fld>
            <a:endParaRPr lang="en-US"/>
          </a:p>
        </p:txBody>
      </p:sp>
    </p:spTree>
    <p:extLst>
      <p:ext uri="{BB962C8B-B14F-4D97-AF65-F5344CB8AC3E}">
        <p14:creationId xmlns:p14="http://schemas.microsoft.com/office/powerpoint/2010/main" val="56433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19E0-905E-6200-CCB0-6A598AB6F892}"/>
              </a:ext>
            </a:extLst>
          </p:cNvPr>
          <p:cNvSpPr>
            <a:spLocks noGrp="1"/>
          </p:cNvSpPr>
          <p:nvPr>
            <p:ph type="title"/>
          </p:nvPr>
        </p:nvSpPr>
        <p:spPr/>
        <p:txBody>
          <a:bodyPr anchor="b">
            <a:normAutofit/>
          </a:bodyPr>
          <a:lstStyle/>
          <a:p>
            <a:r>
              <a:rPr lang="en-US" dirty="0"/>
              <a:t>Task VI</a:t>
            </a:r>
          </a:p>
        </p:txBody>
      </p:sp>
      <p:sp>
        <p:nvSpPr>
          <p:cNvPr id="3" name="Content Placeholder 2">
            <a:extLst>
              <a:ext uri="{FF2B5EF4-FFF2-40B4-BE49-F238E27FC236}">
                <a16:creationId xmlns:a16="http://schemas.microsoft.com/office/drawing/2014/main" id="{EF1009C8-0094-3F56-53F2-6DCC7FDA8733}"/>
              </a:ext>
            </a:extLst>
          </p:cNvPr>
          <p:cNvSpPr>
            <a:spLocks noGrp="1"/>
          </p:cNvSpPr>
          <p:nvPr>
            <p:ph sz="half" idx="2"/>
          </p:nvPr>
        </p:nvSpPr>
        <p:spPr>
          <a:xfrm>
            <a:off x="1550564" y="2303028"/>
            <a:ext cx="9392256" cy="3961593"/>
          </a:xfrm>
        </p:spPr>
        <p:txBody>
          <a:bodyPr>
            <a:normAutofit lnSpcReduction="10000"/>
          </a:bodyPr>
          <a:lstStyle/>
          <a:p>
            <a:pPr marR="0" lvl="0" algn="just" rtl="0">
              <a:lnSpc>
                <a:spcPct val="150000"/>
              </a:lnSpc>
              <a:spcBef>
                <a:spcPts val="0"/>
              </a:spcBef>
              <a:spcAft>
                <a:spcPts val="0"/>
              </a:spcAft>
              <a:buFont typeface="Wingdings" panose="05000000000000000000" pitchFamily="2" charset="2"/>
              <a:buChar char="Ø"/>
            </a:pPr>
            <a:r>
              <a:rPr lang="en-US" dirty="0">
                <a:effectLst/>
                <a:latin typeface="Arial" panose="020B0604020202020204" pitchFamily="34" charset="0"/>
                <a:cs typeface="Arial" panose="020B0604020202020204" pitchFamily="34" charset="0"/>
              </a:rPr>
              <a:t>One group of Students acts out the Pied Piper. The rest of the class takes notes In order to question the characters about their behaviors. They prepare questions about the failure of the Mayor to fulfill his promises, about the risks at which the Pied Piper put the children, about why the rats have invaded the town, and about the Children’s feelings when they were kidnapped by the Pied Piper. The teacher makes sure that every student participates in the discussion.</a:t>
            </a:r>
          </a:p>
          <a:p>
            <a:pPr marR="0" algn="just">
              <a:lnSpc>
                <a:spcPct val="150000"/>
              </a:lnSpc>
              <a:spcBef>
                <a:spcPts val="0"/>
              </a:spcBef>
              <a:spcAft>
                <a:spcPts val="0"/>
              </a:spcAft>
              <a:buFont typeface="Wingdings" panose="05000000000000000000" pitchFamily="2" charset="2"/>
              <a:buChar char="Ø"/>
            </a:pPr>
            <a:r>
              <a:rPr lang="en-US" dirty="0">
                <a:effectLst/>
                <a:latin typeface="Arial" panose="020B0604020202020204" pitchFamily="34" charset="0"/>
                <a:cs typeface="Arial" panose="020B0604020202020204" pitchFamily="34" charset="0"/>
              </a:rPr>
              <a:t>Teacher sees the questions of the students and gives them feedback.</a:t>
            </a:r>
          </a:p>
          <a:p>
            <a:pPr marR="0" lvl="0" algn="just">
              <a:lnSpc>
                <a:spcPct val="150000"/>
              </a:lnSpc>
              <a:spcBef>
                <a:spcPts val="0"/>
              </a:spcBef>
              <a:spcAft>
                <a:spcPts val="0"/>
              </a:spcAft>
              <a:buFont typeface="Wingdings" panose="05000000000000000000" pitchFamily="2" charset="2"/>
              <a:buChar char="Ø"/>
            </a:pPr>
            <a:r>
              <a:rPr lang="en-US" dirty="0">
                <a:effectLst/>
                <a:latin typeface="Arial" panose="020B0604020202020204" pitchFamily="34" charset="0"/>
                <a:cs typeface="Arial" panose="020B0604020202020204" pitchFamily="34" charset="0"/>
              </a:rPr>
              <a:t>The teacher takes notes of the students’ oral performance and identifies language and speaking issues that need to be improved. She accordingly designs activities to help students tackle these issues.</a:t>
            </a:r>
          </a:p>
          <a:p>
            <a:pPr algn="just">
              <a:lnSpc>
                <a:spcPct val="150000"/>
              </a:lnSpc>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20B2080-DF06-8539-E5E2-E36DB07A2BA4}"/>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25</a:t>
            </a:fld>
            <a:endParaRPr lang="en-US" dirty="0"/>
          </a:p>
        </p:txBody>
      </p:sp>
    </p:spTree>
    <p:extLst>
      <p:ext uri="{BB962C8B-B14F-4D97-AF65-F5344CB8AC3E}">
        <p14:creationId xmlns:p14="http://schemas.microsoft.com/office/powerpoint/2010/main" val="898275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61AA9338-5724-E206-887E-E5667B047DB5}"/>
              </a:ext>
            </a:extLst>
          </p:cNvPr>
          <p:cNvSpPr>
            <a:spLocks noGrp="1"/>
          </p:cNvSpPr>
          <p:nvPr>
            <p:ph type="sldNum" sz="quarter" idx="4294967295"/>
          </p:nvPr>
        </p:nvSpPr>
        <p:spPr>
          <a:xfrm>
            <a:off x="10480623" y="221456"/>
            <a:ext cx="1066800" cy="471488"/>
          </a:xfrm>
        </p:spPr>
        <p:txBody>
          <a:bodyPr/>
          <a:lstStyle/>
          <a:p>
            <a:pPr algn="ctr">
              <a:spcAft>
                <a:spcPts val="600"/>
              </a:spcAft>
            </a:pPr>
            <a:fld id="{48F63A3B-78C7-47BE-AE5E-E10140E04643}" type="slidenum">
              <a:rPr lang="en-US" sz="1600" b="1" smtClean="0">
                <a:latin typeface="Arial" panose="020B0604020202020204" pitchFamily="34" charset="0"/>
              </a:rPr>
              <a:pPr algn="ctr">
                <a:spcAft>
                  <a:spcPts val="600"/>
                </a:spcAft>
              </a:pPr>
              <a:t>26</a:t>
            </a:fld>
            <a:endParaRPr lang="en-US" sz="1600" b="1" dirty="0">
              <a:latin typeface="Arial" panose="020B0604020202020204" pitchFamily="34" charset="0"/>
            </a:endParaRPr>
          </a:p>
        </p:txBody>
      </p:sp>
      <p:sp>
        <p:nvSpPr>
          <p:cNvPr id="11" name="TextBox 10">
            <a:extLst>
              <a:ext uri="{FF2B5EF4-FFF2-40B4-BE49-F238E27FC236}">
                <a16:creationId xmlns:a16="http://schemas.microsoft.com/office/drawing/2014/main" id="{F4AB7DA6-ED89-4FCC-ABD3-4E978701D061}"/>
              </a:ext>
            </a:extLst>
          </p:cNvPr>
          <p:cNvSpPr txBox="1"/>
          <p:nvPr/>
        </p:nvSpPr>
        <p:spPr>
          <a:xfrm>
            <a:off x="989351" y="1318895"/>
            <a:ext cx="8694295" cy="3139321"/>
          </a:xfrm>
          <a:prstGeom prst="rect">
            <a:avLst/>
          </a:prstGeom>
          <a:noFill/>
        </p:spPr>
        <p:txBody>
          <a:bodyPr wrap="square">
            <a:spAutoFit/>
          </a:bodyPr>
          <a:lstStyle/>
          <a:p>
            <a:pPr algn="just"/>
            <a:r>
              <a:rPr lang="en-US" sz="3600" b="1" cap="all" dirty="0">
                <a:solidFill>
                  <a:schemeClr val="accent6"/>
                </a:solidFill>
                <a:effectLst/>
                <a:latin typeface="+mj-lt"/>
              </a:rPr>
              <a:t>How do I address the students’ needs in a CALT lesson?</a:t>
            </a:r>
          </a:p>
          <a:p>
            <a:pPr algn="just"/>
            <a:br>
              <a:rPr lang="en-US" sz="4000" dirty="0">
                <a:solidFill>
                  <a:schemeClr val="accent6"/>
                </a:solidFill>
                <a:effectLst/>
                <a:latin typeface="Arial" panose="020B0604020202020204" pitchFamily="34" charset="0"/>
              </a:rPr>
            </a:br>
            <a:r>
              <a:rPr lang="en-US" sz="2500" dirty="0">
                <a:solidFill>
                  <a:schemeClr val="accent6"/>
                </a:solidFill>
                <a:effectLst/>
                <a:latin typeface="Arial" panose="020B0604020202020204" pitchFamily="34" charset="0"/>
              </a:rPr>
              <a:t>CALT stands for the critical approach to language teaching, another term for critical literacy.</a:t>
            </a:r>
            <a:endParaRPr lang="en-US" sz="2500" dirty="0">
              <a:solidFill>
                <a:schemeClr val="accent6"/>
              </a:solidFill>
              <a:latin typeface="Arial" panose="020B0604020202020204" pitchFamily="34" charset="0"/>
            </a:endParaRPr>
          </a:p>
        </p:txBody>
      </p:sp>
    </p:spTree>
    <p:extLst>
      <p:ext uri="{BB962C8B-B14F-4D97-AF65-F5344CB8AC3E}">
        <p14:creationId xmlns:p14="http://schemas.microsoft.com/office/powerpoint/2010/main" val="414956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4735-FEFD-BB9B-80AC-34780D21DFA7}"/>
              </a:ext>
            </a:extLst>
          </p:cNvPr>
          <p:cNvSpPr>
            <a:spLocks noGrp="1"/>
          </p:cNvSpPr>
          <p:nvPr>
            <p:ph type="title"/>
          </p:nvPr>
        </p:nvSpPr>
        <p:spPr/>
        <p:txBody>
          <a:bodyPr anchor="b">
            <a:normAutofit/>
          </a:bodyPr>
          <a:lstStyle/>
          <a:p>
            <a:pPr>
              <a:lnSpc>
                <a:spcPct val="150000"/>
              </a:lnSpc>
            </a:pPr>
            <a:r>
              <a:rPr lang="en-US" sz="2000" dirty="0"/>
              <a:t>Water for the emir’s palace: </a:t>
            </a:r>
            <a:br>
              <a:rPr lang="en-US" sz="2000" dirty="0"/>
            </a:br>
            <a:r>
              <a:rPr lang="en-US" sz="2000" dirty="0"/>
              <a:t>A CALT LESSON</a:t>
            </a:r>
          </a:p>
        </p:txBody>
      </p:sp>
      <p:sp>
        <p:nvSpPr>
          <p:cNvPr id="10" name="Content Placeholder 2">
            <a:extLst>
              <a:ext uri="{FF2B5EF4-FFF2-40B4-BE49-F238E27FC236}">
                <a16:creationId xmlns:a16="http://schemas.microsoft.com/office/drawing/2014/main" id="{BCE628C2-F945-2343-B2E4-27C1C0063179}"/>
              </a:ext>
            </a:extLst>
          </p:cNvPr>
          <p:cNvSpPr>
            <a:spLocks noGrp="1"/>
          </p:cNvSpPr>
          <p:nvPr>
            <p:ph sz="half" idx="1"/>
          </p:nvPr>
        </p:nvSpPr>
        <p:spPr/>
        <p:txBody>
          <a:bodyPr>
            <a:normAutofit fontScale="85000" lnSpcReduction="10000"/>
          </a:bodyPr>
          <a:lstStyle/>
          <a:p>
            <a:pPr marL="0" indent="0" algn="just">
              <a:lnSpc>
                <a:spcPct val="150000"/>
              </a:lnSpc>
              <a:buNone/>
            </a:pPr>
            <a:r>
              <a:rPr kumimoji="0" lang="en-US" b="0" i="0" u="none" strike="noStrike" kern="100" cap="none" spc="0" normalizeH="0" baseline="0" noProof="0" dirty="0">
                <a:ln>
                  <a:noFill/>
                </a:ln>
                <a:solidFill>
                  <a:srgbClr val="1F2C8F"/>
                </a:solidFill>
                <a:effectLst/>
                <a:uLnTx/>
                <a:uFillTx/>
                <a:latin typeface="Arial" panose="020B0604020202020204" pitchFamily="34" charset="0"/>
                <a:cs typeface="Arial" panose="020B0604020202020204" pitchFamily="34" charset="0"/>
              </a:rPr>
              <a:t>Emir Bashir wanted to build a new palace in Beit </a:t>
            </a:r>
            <a:r>
              <a:rPr kumimoji="0" lang="en-US" b="0" i="0" u="none" strike="noStrike" kern="100" cap="none" spc="0" normalizeH="0" baseline="0" noProof="0" dirty="0" err="1">
                <a:ln>
                  <a:noFill/>
                </a:ln>
                <a:solidFill>
                  <a:srgbClr val="1F2C8F"/>
                </a:solidFill>
                <a:effectLst/>
                <a:uLnTx/>
                <a:uFillTx/>
                <a:latin typeface="Arial" panose="020B0604020202020204" pitchFamily="34" charset="0"/>
                <a:cs typeface="Arial" panose="020B0604020202020204" pitchFamily="34" charset="0"/>
              </a:rPr>
              <a:t>Eddin</a:t>
            </a:r>
            <a:r>
              <a:rPr kumimoji="0" lang="en-US" b="0" i="0" u="none" strike="noStrike" kern="100" cap="none" spc="0" normalizeH="0" baseline="0" noProof="0" dirty="0">
                <a:ln>
                  <a:noFill/>
                </a:ln>
                <a:solidFill>
                  <a:srgbClr val="1F2C8F"/>
                </a:solidFill>
                <a:effectLst/>
                <a:uLnTx/>
                <a:uFillTx/>
                <a:latin typeface="Arial" panose="020B0604020202020204" pitchFamily="34" charset="0"/>
                <a:cs typeface="Arial" panose="020B0604020202020204" pitchFamily="34" charset="0"/>
              </a:rPr>
              <a:t>, but he faced the challenge of bringing water to it. He sought the help of Hasan, the fool of </a:t>
            </a:r>
            <a:r>
              <a:rPr kumimoji="0" lang="en-US" b="0" i="0" u="none" strike="noStrike" kern="100" cap="none" spc="0" normalizeH="0" baseline="0" noProof="0" dirty="0" err="1">
                <a:ln>
                  <a:noFill/>
                </a:ln>
                <a:solidFill>
                  <a:srgbClr val="1F2C8F"/>
                </a:solidFill>
                <a:effectLst/>
                <a:uLnTx/>
                <a:uFillTx/>
                <a:latin typeface="Arial" panose="020B0604020202020204" pitchFamily="34" charset="0"/>
                <a:cs typeface="Arial" panose="020B0604020202020204" pitchFamily="34" charset="0"/>
              </a:rPr>
              <a:t>Shanai</a:t>
            </a:r>
            <a:r>
              <a:rPr kumimoji="0" lang="en-US" b="0" i="0" u="none" strike="noStrike" kern="100" cap="none" spc="0" normalizeH="0" baseline="0" noProof="0" dirty="0">
                <a:ln>
                  <a:noFill/>
                </a:ln>
                <a:solidFill>
                  <a:srgbClr val="1F2C8F"/>
                </a:solidFill>
                <a:effectLst/>
                <a:uLnTx/>
                <a:uFillTx/>
                <a:latin typeface="Arial" panose="020B0604020202020204" pitchFamily="34" charset="0"/>
                <a:cs typeface="Arial" panose="020B0604020202020204" pitchFamily="34" charset="0"/>
              </a:rPr>
              <a:t>. Hasan proposed that every man living in the area digs part of an aqueduct from AL Safa spring to Beit </a:t>
            </a:r>
            <a:r>
              <a:rPr kumimoji="0" lang="en-US" b="0" i="0" u="none" strike="noStrike" kern="100" cap="none" spc="0" normalizeH="0" baseline="0" noProof="0" dirty="0" err="1">
                <a:ln>
                  <a:noFill/>
                </a:ln>
                <a:solidFill>
                  <a:srgbClr val="1F2C8F"/>
                </a:solidFill>
                <a:effectLst/>
                <a:uLnTx/>
                <a:uFillTx/>
                <a:latin typeface="Arial" panose="020B0604020202020204" pitchFamily="34" charset="0"/>
                <a:cs typeface="Arial" panose="020B0604020202020204" pitchFamily="34" charset="0"/>
              </a:rPr>
              <a:t>Eddin</a:t>
            </a:r>
            <a:r>
              <a:rPr kumimoji="0" lang="en-US" b="0" i="0" u="none" strike="noStrike" kern="100" cap="none" spc="0" normalizeH="0" baseline="0" noProof="0" dirty="0">
                <a:ln>
                  <a:noFill/>
                </a:ln>
                <a:solidFill>
                  <a:srgbClr val="1F2C8F"/>
                </a:solidFill>
                <a:effectLst/>
                <a:uLnTx/>
                <a:uFillTx/>
                <a:latin typeface="Arial" panose="020B0604020202020204" pitchFamily="34" charset="0"/>
                <a:cs typeface="Arial" panose="020B0604020202020204" pitchFamily="34" charset="0"/>
              </a:rPr>
              <a:t> without any compensation. Thus, Emir Bashir succeeded in building a magnificent palace adorned with intricate woodwork, marble floors, and colorful glass windows.</a:t>
            </a:r>
            <a:endParaRPr lang="en-US" dirty="0">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31AB6009-A1F8-AC03-5035-B062CF8CFC07}"/>
              </a:ext>
            </a:extLst>
          </p:cNvPr>
          <p:cNvSpPr>
            <a:spLocks noGrp="1"/>
          </p:cNvSpPr>
          <p:nvPr>
            <p:ph type="sldNum" sz="quarter" idx="10"/>
          </p:nvPr>
        </p:nvSpPr>
        <p:spPr/>
        <p:txBody>
          <a:bodyPr/>
          <a:lstStyle/>
          <a:p>
            <a:pPr>
              <a:spcAft>
                <a:spcPts val="600"/>
              </a:spcAft>
            </a:pPr>
            <a:fld id="{48F63A3B-78C7-47BE-AE5E-E10140E04643}" type="slidenum">
              <a:rPr lang="en-US" smtClean="0"/>
              <a:pPr>
                <a:spcAft>
                  <a:spcPts val="600"/>
                </a:spcAft>
              </a:pPr>
              <a:t>27</a:t>
            </a:fld>
            <a:endParaRPr lang="en-US"/>
          </a:p>
        </p:txBody>
      </p:sp>
      <p:pic>
        <p:nvPicPr>
          <p:cNvPr id="13" name="Picture Placeholder 4">
            <a:extLst>
              <a:ext uri="{FF2B5EF4-FFF2-40B4-BE49-F238E27FC236}">
                <a16:creationId xmlns:a16="http://schemas.microsoft.com/office/drawing/2014/main" id="{8E439821-78F0-41AC-8779-9728A276DE73}"/>
              </a:ext>
            </a:extLst>
          </p:cNvPr>
          <p:cNvPicPr>
            <a:picLocks noGrp="1" noChangeAspect="1"/>
          </p:cNvPicPr>
          <p:nvPr>
            <p:ph type="pic" sz="quarter" idx="14"/>
          </p:nvPr>
        </p:nvPicPr>
        <p:blipFill rotWithShape="1">
          <a:blip r:embed="rId3"/>
          <a:srcRect l="22831" r="22831"/>
          <a:stretch/>
        </p:blipFill>
        <p:spPr>
          <a:xfrm>
            <a:off x="1225109" y="2676075"/>
            <a:ext cx="2687325" cy="3786135"/>
          </a:xfrm>
          <a:prstGeom prst="rect">
            <a:avLst/>
          </a:prstGeom>
          <a:noFill/>
        </p:spPr>
      </p:pic>
    </p:spTree>
    <p:extLst>
      <p:ext uri="{BB962C8B-B14F-4D97-AF65-F5344CB8AC3E}">
        <p14:creationId xmlns:p14="http://schemas.microsoft.com/office/powerpoint/2010/main" val="853244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C3B3-CF28-A06C-DD16-2ADAF035F10A}"/>
              </a:ext>
            </a:extLst>
          </p:cNvPr>
          <p:cNvSpPr>
            <a:spLocks noGrp="1"/>
          </p:cNvSpPr>
          <p:nvPr>
            <p:ph type="title"/>
          </p:nvPr>
        </p:nvSpPr>
        <p:spPr/>
        <p:txBody>
          <a:bodyPr anchor="b">
            <a:normAutofit/>
          </a:bodyPr>
          <a:lstStyle/>
          <a:p>
            <a:pPr>
              <a:lnSpc>
                <a:spcPct val="90000"/>
              </a:lnSpc>
            </a:pPr>
            <a:r>
              <a:rPr lang="en-US" sz="2500" b="0" dirty="0">
                <a:effectLst/>
              </a:rPr>
              <a:t> </a:t>
            </a:r>
            <a:endParaRPr lang="en-US" sz="2500" dirty="0"/>
          </a:p>
        </p:txBody>
      </p:sp>
      <p:sp>
        <p:nvSpPr>
          <p:cNvPr id="3" name="Content Placeholder 2">
            <a:extLst>
              <a:ext uri="{FF2B5EF4-FFF2-40B4-BE49-F238E27FC236}">
                <a16:creationId xmlns:a16="http://schemas.microsoft.com/office/drawing/2014/main" id="{1BA928BF-EAD3-D7CC-869C-2F03D4F2AE4C}"/>
              </a:ext>
            </a:extLst>
          </p:cNvPr>
          <p:cNvSpPr>
            <a:spLocks noGrp="1"/>
          </p:cNvSpPr>
          <p:nvPr>
            <p:ph sz="half" idx="1"/>
          </p:nvPr>
        </p:nvSpPr>
        <p:spPr>
          <a:xfrm>
            <a:off x="1064302" y="1364106"/>
            <a:ext cx="10578608" cy="4618274"/>
          </a:xfrm>
        </p:spPr>
        <p:txBody>
          <a:bodyPr>
            <a:normAutofit/>
          </a:bodyPr>
          <a:lstStyle/>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gn="just">
              <a:lnSpc>
                <a:spcPct val="150000"/>
              </a:lnSpc>
              <a:spcAft>
                <a:spcPts val="600"/>
              </a:spcAft>
              <a:buNone/>
            </a:pPr>
            <a:r>
              <a:rPr lang="en-US" sz="2000" b="1" dirty="0">
                <a:effectLst/>
                <a:latin typeface="Arial" panose="020B0604020202020204" pitchFamily="34" charset="0"/>
                <a:cs typeface="Arial" panose="020B0604020202020204" pitchFamily="34" charset="0"/>
              </a:rPr>
              <a:t>Instructional objective: </a:t>
            </a:r>
            <a:r>
              <a:rPr lang="en-US" sz="2000" b="0" dirty="0">
                <a:effectLst/>
                <a:latin typeface="Arial" panose="020B0604020202020204" pitchFamily="34" charset="0"/>
                <a:cs typeface="Arial" panose="020B0604020202020204" pitchFamily="34" charset="0"/>
              </a:rPr>
              <a:t>Students will rewrite the story from a different perspective.</a:t>
            </a:r>
            <a:endParaRPr lang="en-US" sz="2000" dirty="0">
              <a:latin typeface="Arial" panose="020B0604020202020204" pitchFamily="34" charset="0"/>
              <a:cs typeface="Arial" panose="020B0604020202020204" pitchFamily="34" charset="0"/>
            </a:endParaRPr>
          </a:p>
          <a:p>
            <a:pPr marL="0" indent="0" algn="just">
              <a:lnSpc>
                <a:spcPct val="150000"/>
              </a:lnSpc>
              <a:spcAft>
                <a:spcPts val="600"/>
              </a:spcAft>
              <a:buNone/>
            </a:pPr>
            <a:r>
              <a:rPr lang="en-US" sz="2000" b="1" dirty="0">
                <a:latin typeface="Arial" panose="020B0604020202020204" pitchFamily="34" charset="0"/>
                <a:cs typeface="Arial" panose="020B0604020202020204" pitchFamily="34" charset="0"/>
              </a:rPr>
              <a:t>Task I: </a:t>
            </a:r>
            <a:r>
              <a:rPr lang="en-US" sz="2000" dirty="0">
                <a:effectLst/>
                <a:latin typeface="Arial" panose="020B0604020202020204" pitchFamily="34" charset="0"/>
                <a:cs typeface="Arial" panose="020B0604020202020204" pitchFamily="34" charset="0"/>
              </a:rPr>
              <a:t>Students read the text at home and replaced the italicized words and phrases in the selections below with more appropriate descriptions. These alternative descriptions should represent the students’ opinions about the reality of the situation that the story portrays. For example, in the sentence (Emir Bashir was a very strong-willed man and did not let small problems stop him from doing what he wanted), the word “selfish” may replace “Strong-willed” and “insisted on getting things whatever the cost” may replace the sentence “did not let small problems stop him…). </a:t>
            </a: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E4208FE-DD6D-6604-491F-BD4C537B1339}"/>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28</a:t>
            </a:fld>
            <a:endParaRPr lang="en-US"/>
          </a:p>
        </p:txBody>
      </p:sp>
    </p:spTree>
    <p:extLst>
      <p:ext uri="{BB962C8B-B14F-4D97-AF65-F5344CB8AC3E}">
        <p14:creationId xmlns:p14="http://schemas.microsoft.com/office/powerpoint/2010/main" val="147532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AD4E3D9-A84A-A4FD-4367-A063357A4C71}"/>
              </a:ext>
            </a:extLst>
          </p:cNvPr>
          <p:cNvSpPr>
            <a:spLocks noGrp="1"/>
          </p:cNvSpPr>
          <p:nvPr>
            <p:ph sz="half" idx="1"/>
          </p:nvPr>
        </p:nvSpPr>
        <p:spPr>
          <a:xfrm>
            <a:off x="1304144" y="1357431"/>
            <a:ext cx="10128903" cy="3721817"/>
          </a:xfrm>
        </p:spPr>
        <p:txBody>
          <a:bodyPr>
            <a:noAutofit/>
          </a:bodyPr>
          <a:lstStyle/>
          <a:p>
            <a:pPr marL="0" marR="0" lvl="0" indent="0" algn="just" rtl="0">
              <a:lnSpc>
                <a:spcPct val="160000"/>
              </a:lnSpc>
              <a:spcBef>
                <a:spcPts val="0"/>
              </a:spcBef>
              <a:spcAft>
                <a:spcPts val="0"/>
              </a:spcAft>
              <a:buNone/>
            </a:pPr>
            <a:r>
              <a:rPr lang="en-US" sz="1600" b="1" dirty="0">
                <a:effectLst/>
                <a:latin typeface="Arial" panose="020B0604020202020204" pitchFamily="34" charset="0"/>
                <a:cs typeface="Arial" panose="020B0604020202020204" pitchFamily="34" charset="0"/>
              </a:rPr>
              <a:t>The Sentences are: </a:t>
            </a:r>
          </a:p>
          <a:p>
            <a:pPr marL="342900" marR="0" lvl="0" indent="-342900" algn="just" rtl="0">
              <a:lnSpc>
                <a:spcPct val="160000"/>
              </a:lnSpc>
              <a:spcBef>
                <a:spcPts val="0"/>
              </a:spcBef>
              <a:spcAft>
                <a:spcPts val="0"/>
              </a:spcAft>
              <a:buFont typeface="+mj-lt"/>
              <a:buAutoNum type="arabicPeriod"/>
            </a:pPr>
            <a:r>
              <a:rPr lang="en-US" sz="1600" dirty="0">
                <a:effectLst/>
                <a:latin typeface="Arial" panose="020B0604020202020204" pitchFamily="34" charset="0"/>
                <a:cs typeface="Arial" panose="020B0604020202020204" pitchFamily="34" charset="0"/>
              </a:rPr>
              <a:t>“Today, you will call upon all the </a:t>
            </a:r>
            <a:r>
              <a:rPr lang="en-US" sz="1600" i="1" dirty="0">
                <a:effectLst/>
                <a:latin typeface="Arial" panose="020B0604020202020204" pitchFamily="34" charset="0"/>
                <a:cs typeface="Arial" panose="020B0604020202020204" pitchFamily="34" charset="0"/>
              </a:rPr>
              <a:t>able men </a:t>
            </a:r>
            <a:r>
              <a:rPr lang="en-US" sz="1600" dirty="0">
                <a:effectLst/>
                <a:latin typeface="Arial" panose="020B0604020202020204" pitchFamily="34" charset="0"/>
                <a:cs typeface="Arial" panose="020B0604020202020204" pitchFamily="34" charset="0"/>
              </a:rPr>
              <a:t>of the nearby villages to help me,” he announced. </a:t>
            </a:r>
          </a:p>
          <a:p>
            <a:pPr marL="342900" marR="0" lvl="0" indent="-342900" algn="just">
              <a:lnSpc>
                <a:spcPct val="160000"/>
              </a:lnSpc>
              <a:spcBef>
                <a:spcPts val="0"/>
              </a:spcBef>
              <a:spcAft>
                <a:spcPts val="800"/>
              </a:spcAft>
              <a:buFont typeface="+mj-lt"/>
              <a:buAutoNum type="arabicPeriod"/>
            </a:pPr>
            <a:r>
              <a:rPr lang="en-US" sz="1600" dirty="0">
                <a:effectLst/>
                <a:latin typeface="Arial" panose="020B0604020202020204" pitchFamily="34" charset="0"/>
                <a:cs typeface="Arial" panose="020B0604020202020204" pitchFamily="34" charset="0"/>
              </a:rPr>
              <a:t>When Hasan arrived at the palace, people </a:t>
            </a:r>
            <a:r>
              <a:rPr lang="en-US" sz="1600" i="1" dirty="0">
                <a:effectLst/>
                <a:latin typeface="Arial" panose="020B0604020202020204" pitchFamily="34" charset="0"/>
                <a:cs typeface="Arial" panose="020B0604020202020204" pitchFamily="34" charset="0"/>
              </a:rPr>
              <a:t>laughed</a:t>
            </a:r>
            <a:r>
              <a:rPr lang="en-US" sz="1600" dirty="0">
                <a:effectLst/>
                <a:latin typeface="Arial" panose="020B0604020202020204" pitchFamily="34" charset="0"/>
                <a:cs typeface="Arial" panose="020B0604020202020204" pitchFamily="34" charset="0"/>
              </a:rPr>
              <a:t> at his </a:t>
            </a:r>
            <a:r>
              <a:rPr lang="en-US" sz="1600" i="1" dirty="0">
                <a:effectLst/>
                <a:latin typeface="Arial" panose="020B0604020202020204" pitchFamily="34" charset="0"/>
                <a:cs typeface="Arial" panose="020B0604020202020204" pitchFamily="34" charset="0"/>
              </a:rPr>
              <a:t>strange</a:t>
            </a:r>
            <a:r>
              <a:rPr lang="en-US" sz="1600" dirty="0">
                <a:effectLst/>
                <a:latin typeface="Arial" panose="020B0604020202020204" pitchFamily="34" charset="0"/>
                <a:cs typeface="Arial" panose="020B0604020202020204" pitchFamily="34" charset="0"/>
              </a:rPr>
              <a:t> clothes and his </a:t>
            </a:r>
            <a:r>
              <a:rPr lang="en-US" sz="1600" i="1" dirty="0">
                <a:effectLst/>
                <a:latin typeface="Arial" panose="020B0604020202020204" pitchFamily="34" charset="0"/>
                <a:cs typeface="Arial" panose="020B0604020202020204" pitchFamily="34" charset="0"/>
              </a:rPr>
              <a:t>old donkey</a:t>
            </a:r>
            <a:r>
              <a:rPr lang="en-US" sz="1600" dirty="0">
                <a:effectLst/>
                <a:latin typeface="Arial" panose="020B0604020202020204" pitchFamily="34" charset="0"/>
                <a:cs typeface="Arial" panose="020B0604020202020204" pitchFamily="34" charset="0"/>
              </a:rPr>
              <a:t>. Hasan did not pay any attention to them, but laughed a </a:t>
            </a:r>
            <a:r>
              <a:rPr lang="en-US" sz="1600" i="1" dirty="0">
                <a:effectLst/>
                <a:latin typeface="Arial" panose="020B0604020202020204" pitchFamily="34" charset="0"/>
                <a:cs typeface="Arial" panose="020B0604020202020204" pitchFamily="34" charset="0"/>
              </a:rPr>
              <a:t>strange hysterical </a:t>
            </a:r>
            <a:r>
              <a:rPr lang="en-US" sz="1600" dirty="0">
                <a:effectLst/>
                <a:latin typeface="Arial" panose="020B0604020202020204" pitchFamily="34" charset="0"/>
                <a:cs typeface="Arial" panose="020B0604020202020204" pitchFamily="34" charset="0"/>
              </a:rPr>
              <a:t>laugh.  </a:t>
            </a:r>
          </a:p>
          <a:p>
            <a:pPr marL="342900" marR="0" lvl="0" indent="-342900" algn="just">
              <a:lnSpc>
                <a:spcPct val="160000"/>
              </a:lnSpc>
              <a:spcBef>
                <a:spcPts val="0"/>
              </a:spcBef>
              <a:spcAft>
                <a:spcPts val="0"/>
              </a:spcAft>
              <a:buFont typeface="+mj-lt"/>
              <a:buAutoNum type="arabicPeriod"/>
            </a:pPr>
            <a:r>
              <a:rPr lang="en-US" sz="1600" dirty="0">
                <a:effectLst/>
                <a:latin typeface="Arial" panose="020B0604020202020204" pitchFamily="34" charset="0"/>
                <a:cs typeface="Arial" panose="020B0604020202020204" pitchFamily="34" charset="0"/>
              </a:rPr>
              <a:t>This was a </a:t>
            </a:r>
            <a:r>
              <a:rPr lang="en-US" sz="1600" i="1" dirty="0">
                <a:effectLst/>
                <a:latin typeface="Arial" panose="020B0604020202020204" pitchFamily="34" charset="0"/>
                <a:cs typeface="Arial" panose="020B0604020202020204" pitchFamily="34" charset="0"/>
              </a:rPr>
              <a:t>very clever </a:t>
            </a:r>
            <a:r>
              <a:rPr lang="en-US" sz="1600" dirty="0">
                <a:effectLst/>
                <a:latin typeface="Arial" panose="020B0604020202020204" pitchFamily="34" charset="0"/>
                <a:cs typeface="Arial" panose="020B0604020202020204" pitchFamily="34" charset="0"/>
              </a:rPr>
              <a:t>idea because this way, the Emir </a:t>
            </a:r>
            <a:r>
              <a:rPr lang="en-US" sz="1600" i="1" dirty="0">
                <a:effectLst/>
                <a:latin typeface="Arial" panose="020B0604020202020204" pitchFamily="34" charset="0"/>
                <a:cs typeface="Arial" panose="020B0604020202020204" pitchFamily="34" charset="0"/>
              </a:rPr>
              <a:t>did not have to spend</a:t>
            </a:r>
            <a:r>
              <a:rPr lang="en-US" sz="1600" dirty="0">
                <a:effectLst/>
                <a:latin typeface="Arial" panose="020B0604020202020204" pitchFamily="34" charset="0"/>
                <a:cs typeface="Arial" panose="020B0604020202020204" pitchFamily="34" charset="0"/>
              </a:rPr>
              <a:t> any money for the aqueduct. </a:t>
            </a:r>
          </a:p>
          <a:p>
            <a:pPr marL="342900" marR="0" lvl="0" indent="-342900" algn="just">
              <a:lnSpc>
                <a:spcPct val="160000"/>
              </a:lnSpc>
              <a:spcBef>
                <a:spcPts val="0"/>
              </a:spcBef>
              <a:spcAft>
                <a:spcPts val="0"/>
              </a:spcAft>
              <a:buFont typeface="+mj-lt"/>
              <a:buAutoNum type="arabicPeriod"/>
            </a:pPr>
            <a:r>
              <a:rPr lang="en-US" sz="1600" dirty="0">
                <a:effectLst/>
                <a:latin typeface="Arial" panose="020B0604020202020204" pitchFamily="34" charset="0"/>
                <a:cs typeface="Arial" panose="020B0604020202020204" pitchFamily="34" charset="0"/>
              </a:rPr>
              <a:t>The villagers had </a:t>
            </a:r>
            <a:r>
              <a:rPr lang="en-US" sz="1600" i="1" dirty="0">
                <a:effectLst/>
                <a:latin typeface="Arial" panose="020B0604020202020204" pitchFamily="34" charset="0"/>
                <a:cs typeface="Arial" panose="020B0604020202020204" pitchFamily="34" charset="0"/>
              </a:rPr>
              <a:t>to help </a:t>
            </a:r>
            <a:r>
              <a:rPr lang="en-US" sz="1600" dirty="0">
                <a:effectLst/>
                <a:latin typeface="Arial" panose="020B0604020202020204" pitchFamily="34" charset="0"/>
                <a:cs typeface="Arial" panose="020B0604020202020204" pitchFamily="34" charset="0"/>
              </a:rPr>
              <a:t>the Emir whenever needed because he was their </a:t>
            </a:r>
            <a:r>
              <a:rPr lang="en-US" sz="1600" i="1" dirty="0">
                <a:effectLst/>
                <a:latin typeface="Arial" panose="020B0604020202020204" pitchFamily="34" charset="0"/>
                <a:cs typeface="Arial" panose="020B0604020202020204" pitchFamily="34" charset="0"/>
              </a:rPr>
              <a:t>leader</a:t>
            </a:r>
            <a:r>
              <a:rPr lang="en-US" sz="1600" dirty="0">
                <a:effectLst/>
                <a:latin typeface="Arial" panose="020B0604020202020204" pitchFamily="34" charset="0"/>
                <a:cs typeface="Arial" panose="020B0604020202020204" pitchFamily="34" charset="0"/>
              </a:rPr>
              <a:t> and </a:t>
            </a:r>
            <a:r>
              <a:rPr lang="en-US" sz="1600" i="1" dirty="0">
                <a:effectLst/>
                <a:latin typeface="Arial" panose="020B0604020202020204" pitchFamily="34" charset="0"/>
                <a:cs typeface="Arial" panose="020B0604020202020204" pitchFamily="34" charset="0"/>
              </a:rPr>
              <a:t>controlled</a:t>
            </a:r>
            <a:r>
              <a:rPr lang="en-US" sz="1600" dirty="0">
                <a:effectLst/>
                <a:latin typeface="Arial" panose="020B0604020202020204" pitchFamily="34" charset="0"/>
                <a:cs typeface="Arial" panose="020B0604020202020204" pitchFamily="34" charset="0"/>
              </a:rPr>
              <a:t> all the lands in his area.</a:t>
            </a:r>
          </a:p>
          <a:p>
            <a:pPr marL="342900" marR="0" lvl="0" indent="-342900" algn="just">
              <a:lnSpc>
                <a:spcPct val="160000"/>
              </a:lnSpc>
              <a:spcBef>
                <a:spcPts val="0"/>
              </a:spcBef>
              <a:spcAft>
                <a:spcPts val="0"/>
              </a:spcAft>
              <a:buFont typeface="+mj-lt"/>
              <a:buAutoNum type="arabicPeriod"/>
            </a:pPr>
            <a:r>
              <a:rPr lang="en-US" sz="1600" dirty="0">
                <a:effectLst/>
                <a:latin typeface="Arial" panose="020B0604020202020204" pitchFamily="34" charset="0"/>
                <a:cs typeface="Arial" panose="020B0604020202020204" pitchFamily="34" charset="0"/>
              </a:rPr>
              <a:t>The Emir </a:t>
            </a:r>
            <a:r>
              <a:rPr lang="en-US" sz="1600" i="1" dirty="0">
                <a:effectLst/>
                <a:latin typeface="Arial" panose="020B0604020202020204" pitchFamily="34" charset="0"/>
                <a:cs typeface="Arial" panose="020B0604020202020204" pitchFamily="34" charset="0"/>
              </a:rPr>
              <a:t>called for </a:t>
            </a:r>
            <a:r>
              <a:rPr lang="en-US" sz="1600" dirty="0">
                <a:effectLst/>
                <a:latin typeface="Arial" panose="020B0604020202020204" pitchFamily="34" charset="0"/>
                <a:cs typeface="Arial" panose="020B0604020202020204" pitchFamily="34" charset="0"/>
              </a:rPr>
              <a:t>the best masons and woodworkers of Lebanon and Syria to build the palace. </a:t>
            </a:r>
          </a:p>
          <a:p>
            <a:pPr marL="342900" marR="0" lvl="0" indent="-342900" algn="just">
              <a:lnSpc>
                <a:spcPct val="160000"/>
              </a:lnSpc>
              <a:spcBef>
                <a:spcPts val="0"/>
              </a:spcBef>
              <a:spcAft>
                <a:spcPts val="0"/>
              </a:spcAft>
              <a:buFont typeface="+mj-lt"/>
              <a:buAutoNum type="arabicPeriod"/>
            </a:pPr>
            <a:r>
              <a:rPr lang="en-US" sz="1600" dirty="0">
                <a:effectLst/>
                <a:latin typeface="Arial" panose="020B0604020202020204" pitchFamily="34" charset="0"/>
                <a:cs typeface="Arial" panose="020B0604020202020204" pitchFamily="34" charset="0"/>
              </a:rPr>
              <a:t>“My </a:t>
            </a:r>
            <a:r>
              <a:rPr lang="en-US" sz="1600" i="1" dirty="0">
                <a:effectLst/>
                <a:latin typeface="Arial" panose="020B0604020202020204" pitchFamily="34" charset="0"/>
                <a:cs typeface="Arial" panose="020B0604020202020204" pitchFamily="34" charset="0"/>
              </a:rPr>
              <a:t>friend</a:t>
            </a:r>
            <a:r>
              <a:rPr lang="en-US" sz="1600" dirty="0">
                <a:effectLst/>
                <a:latin typeface="Arial" panose="020B0604020202020204" pitchFamily="34" charset="0"/>
                <a:cs typeface="Arial" panose="020B0604020202020204" pitchFamily="34" charset="0"/>
              </a:rPr>
              <a:t>, indeed it is!” exclaimed the Emir. “This is surely the most beautiful palace in the land, and I </a:t>
            </a:r>
            <a:r>
              <a:rPr lang="en-US" sz="1600" i="1" dirty="0">
                <a:effectLst/>
                <a:latin typeface="Arial" panose="020B0604020202020204" pitchFamily="34" charset="0"/>
                <a:cs typeface="Arial" panose="020B0604020202020204" pitchFamily="34" charset="0"/>
              </a:rPr>
              <a:t>must thank you</a:t>
            </a:r>
            <a:r>
              <a:rPr lang="en-US" sz="1600" dirty="0">
                <a:effectLst/>
                <a:latin typeface="Arial" panose="020B0604020202020204" pitchFamily="34" charset="0"/>
                <a:cs typeface="Arial" panose="020B0604020202020204" pitchFamily="34" charset="0"/>
              </a:rPr>
              <a:t>, Hasan, for making it possible.” </a:t>
            </a:r>
          </a:p>
          <a:p>
            <a:pPr marL="342900" marR="0" lvl="0" indent="-342900" algn="just">
              <a:lnSpc>
                <a:spcPct val="160000"/>
              </a:lnSpc>
              <a:spcBef>
                <a:spcPts val="0"/>
              </a:spcBef>
              <a:spcAft>
                <a:spcPts val="800"/>
              </a:spcAft>
              <a:buFont typeface="+mj-lt"/>
              <a:buAutoNum type="arabicPeriod"/>
            </a:pPr>
            <a:r>
              <a:rPr lang="en-US" sz="1600" dirty="0">
                <a:effectLst/>
                <a:latin typeface="Arial" panose="020B0604020202020204" pitchFamily="34" charset="0"/>
                <a:cs typeface="Arial" panose="020B0604020202020204" pitchFamily="34" charset="0"/>
              </a:rPr>
              <a:t>Hasan became a </a:t>
            </a:r>
            <a:r>
              <a:rPr lang="en-US" sz="1600" i="1" dirty="0">
                <a:effectLst/>
                <a:latin typeface="Arial" panose="020B0604020202020204" pitchFamily="34" charset="0"/>
                <a:cs typeface="Arial" panose="020B0604020202020204" pitchFamily="34" charset="0"/>
              </a:rPr>
              <a:t>good friend </a:t>
            </a:r>
            <a:r>
              <a:rPr lang="en-US" sz="1600" dirty="0">
                <a:effectLst/>
                <a:latin typeface="Arial" panose="020B0604020202020204" pitchFamily="34" charset="0"/>
                <a:cs typeface="Arial" panose="020B0604020202020204" pitchFamily="34" charset="0"/>
              </a:rPr>
              <a:t>of the Emir and </a:t>
            </a:r>
            <a:r>
              <a:rPr lang="en-US" sz="1600" i="1" dirty="0">
                <a:effectLst/>
                <a:latin typeface="Arial" panose="020B0604020202020204" pitchFamily="34" charset="0"/>
                <a:cs typeface="Arial" panose="020B0604020202020204" pitchFamily="34" charset="0"/>
              </a:rPr>
              <a:t>visited</a:t>
            </a:r>
            <a:r>
              <a:rPr lang="en-US" sz="1600" dirty="0">
                <a:effectLst/>
                <a:latin typeface="Arial" panose="020B0604020202020204" pitchFamily="34" charset="0"/>
                <a:cs typeface="Arial" panose="020B0604020202020204" pitchFamily="34" charset="0"/>
              </a:rPr>
              <a:t> the palace often.</a:t>
            </a:r>
          </a:p>
          <a:p>
            <a:pPr algn="just">
              <a:lnSpc>
                <a:spcPct val="160000"/>
              </a:lnSpc>
            </a:pP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C8EED87-DF3A-4D86-4EE2-ADCB0A6196D7}"/>
              </a:ext>
            </a:extLst>
          </p:cNvPr>
          <p:cNvSpPr>
            <a:spLocks noGrp="1"/>
          </p:cNvSpPr>
          <p:nvPr>
            <p:ph type="sldNum" sz="quarter" idx="10"/>
          </p:nvPr>
        </p:nvSpPr>
        <p:spPr>
          <a:xfrm>
            <a:off x="10358437" y="487179"/>
            <a:ext cx="1067589" cy="471489"/>
          </a:xfrm>
        </p:spPr>
        <p:txBody>
          <a:bodyPr anchor="ctr">
            <a:normAutofit/>
          </a:bodyPr>
          <a:lstStyle/>
          <a:p>
            <a:pPr>
              <a:spcAft>
                <a:spcPts val="600"/>
              </a:spcAft>
            </a:pPr>
            <a:fld id="{48F63A3B-78C7-47BE-AE5E-E10140E04643}" type="slidenum">
              <a:rPr lang="en-US" smtClean="0"/>
              <a:pPr>
                <a:spcAft>
                  <a:spcPts val="600"/>
                </a:spcAft>
              </a:pPr>
              <a:t>29</a:t>
            </a:fld>
            <a:endParaRPr lang="en-US"/>
          </a:p>
        </p:txBody>
      </p:sp>
    </p:spTree>
    <p:extLst>
      <p:ext uri="{BB962C8B-B14F-4D97-AF65-F5344CB8AC3E}">
        <p14:creationId xmlns:p14="http://schemas.microsoft.com/office/powerpoint/2010/main" val="331178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81AC-BC44-9128-7D98-54AECD87FD6E}"/>
              </a:ext>
            </a:extLst>
          </p:cNvPr>
          <p:cNvSpPr>
            <a:spLocks noGrp="1"/>
          </p:cNvSpPr>
          <p:nvPr>
            <p:ph type="title"/>
          </p:nvPr>
        </p:nvSpPr>
        <p:spPr>
          <a:xfrm>
            <a:off x="765974" y="324466"/>
            <a:ext cx="6583680" cy="825908"/>
          </a:xfrm>
        </p:spPr>
        <p:txBody>
          <a:bodyPr/>
          <a:lstStyle/>
          <a:p>
            <a:r>
              <a:rPr lang="en-US" dirty="0"/>
              <a:t>Nizar k. </a:t>
            </a:r>
            <a:r>
              <a:rPr lang="en-US" dirty="0" err="1"/>
              <a:t>ibrahim</a:t>
            </a:r>
            <a:endParaRPr lang="en-US" dirty="0"/>
          </a:p>
        </p:txBody>
      </p:sp>
      <p:sp>
        <p:nvSpPr>
          <p:cNvPr id="3" name="Content Placeholder 2">
            <a:extLst>
              <a:ext uri="{FF2B5EF4-FFF2-40B4-BE49-F238E27FC236}">
                <a16:creationId xmlns:a16="http://schemas.microsoft.com/office/drawing/2014/main" id="{CD637DCA-0FAE-7C71-1FAB-4E6F9077CEDB}"/>
              </a:ext>
            </a:extLst>
          </p:cNvPr>
          <p:cNvSpPr>
            <a:spLocks noGrp="1"/>
          </p:cNvSpPr>
          <p:nvPr>
            <p:ph idx="1"/>
          </p:nvPr>
        </p:nvSpPr>
        <p:spPr>
          <a:xfrm>
            <a:off x="569626" y="1340249"/>
            <a:ext cx="7256206" cy="5329084"/>
          </a:xfrm>
        </p:spPr>
        <p:txBody>
          <a:bodyPr>
            <a:normAutofit fontScale="92500" lnSpcReduction="10000"/>
          </a:bodyPr>
          <a:lstStyle/>
          <a:p>
            <a:pPr marL="0" marR="0">
              <a:lnSpc>
                <a:spcPct val="107000"/>
              </a:lnSpc>
              <a:spcBef>
                <a:spcPts val="0"/>
              </a:spcBef>
              <a:spcAft>
                <a:spcPts val="800"/>
              </a:spcAft>
            </a:pPr>
            <a:r>
              <a:rPr lang="en-US" sz="15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https://orcid.org/my-orcid?orcid=0000-0002-4632-0355</a:t>
            </a:r>
            <a:endParaRPr lang="en-US" sz="15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5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https://ul.academia.edu/NizarIbrahim</a:t>
            </a:r>
            <a:r>
              <a:rPr lang="en-US" sz="1500" b="1"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5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https://www.linkedin.com/in/nizar-ibrahim-232381139/</a:t>
            </a:r>
            <a:endParaRPr lang="en-US" sz="15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►Ph.D. in Second Language Acquisition and Teaching from The University of Arizona, (UA), U.S.A. </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►Professor of Teaching English at the Lebanese University (LU)</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►Coordinator of the MA program in TEFL at LU</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►Researcher and Trainer in: Language Teaching and Assessment, Critical </a:t>
            </a:r>
            <a:r>
              <a:rPr lang="en-US" sz="1800" dirty="0">
                <a:latin typeface="Arial" panose="020B0604020202020204" pitchFamily="34" charset="0"/>
                <a:ea typeface="Calibri" panose="020F0502020204030204" pitchFamily="34" charset="0"/>
                <a:cs typeface="Arial" panose="020B0604020202020204" pitchFamily="34" charset="0"/>
              </a:rPr>
              <a:t>L</a:t>
            </a:r>
            <a:r>
              <a:rPr lang="en-US" sz="1800" dirty="0">
                <a:effectLst/>
                <a:latin typeface="Arial" panose="020B0604020202020204" pitchFamily="34" charset="0"/>
                <a:ea typeface="Calibri" panose="020F0502020204030204" pitchFamily="34" charset="0"/>
                <a:cs typeface="Arial" panose="020B0604020202020204" pitchFamily="34" charset="0"/>
              </a:rPr>
              <a:t>iteracy, Inclusive </a:t>
            </a:r>
            <a:r>
              <a:rPr lang="en-US" sz="1800" dirty="0">
                <a:latin typeface="Arial" panose="020B0604020202020204" pitchFamily="34" charset="0"/>
                <a:ea typeface="Calibri" panose="020F0502020204030204" pitchFamily="34" charset="0"/>
                <a:cs typeface="Arial" panose="020B0604020202020204" pitchFamily="34" charset="0"/>
              </a:rPr>
              <a:t>Q</a:t>
            </a:r>
            <a:r>
              <a:rPr lang="en-US" sz="1800" dirty="0">
                <a:effectLst/>
                <a:latin typeface="Arial" panose="020B0604020202020204" pitchFamily="34" charset="0"/>
                <a:ea typeface="Calibri" panose="020F0502020204030204" pitchFamily="34" charset="0"/>
                <a:cs typeface="Arial" panose="020B0604020202020204" pitchFamily="34" charset="0"/>
              </a:rPr>
              <a:t>uality </a:t>
            </a:r>
            <a:r>
              <a:rPr lang="en-US" sz="1800"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ducation, Inclusive </a:t>
            </a:r>
            <a:r>
              <a:rPr lang="en-US" sz="1800" dirty="0">
                <a:latin typeface="Arial" panose="020B0604020202020204" pitchFamily="34" charset="0"/>
                <a:ea typeface="Calibri" panose="020F0502020204030204" pitchFamily="34" charset="0"/>
                <a:cs typeface="Arial" panose="020B0604020202020204" pitchFamily="34" charset="0"/>
              </a:rPr>
              <a:t>M</a:t>
            </a:r>
            <a:r>
              <a:rPr lang="en-US" sz="1800" dirty="0">
                <a:effectLst/>
                <a:latin typeface="Arial" panose="020B0604020202020204" pitchFamily="34" charset="0"/>
                <a:ea typeface="Calibri" panose="020F0502020204030204" pitchFamily="34" charset="0"/>
                <a:cs typeface="Arial" panose="020B0604020202020204" pitchFamily="34" charset="0"/>
              </a:rPr>
              <a:t>edia </a:t>
            </a:r>
            <a:r>
              <a:rPr lang="en-US" sz="1800" dirty="0">
                <a:latin typeface="Arial" panose="020B0604020202020204" pitchFamily="34" charset="0"/>
                <a:ea typeface="Calibri" panose="020F0502020204030204" pitchFamily="34" charset="0"/>
                <a:cs typeface="Arial" panose="020B0604020202020204" pitchFamily="34" charset="0"/>
              </a:rPr>
              <a:t>R</a:t>
            </a:r>
            <a:r>
              <a:rPr lang="en-US" sz="1800" dirty="0">
                <a:effectLst/>
                <a:latin typeface="Arial" panose="020B0604020202020204" pitchFamily="34" charset="0"/>
                <a:ea typeface="Calibri" panose="020F0502020204030204" pitchFamily="34" charset="0"/>
                <a:cs typeface="Arial" panose="020B0604020202020204" pitchFamily="34" charset="0"/>
              </a:rPr>
              <a:t>eporting, Rights of People with Disabilities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►Coordinator of the Committee that Developed the New TEFL Curriculum at LU</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►Program Developer Specialist and Writing Instructor at UA</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►Manager of Projects Tackling the Political and Vocational Rights of People with Disabilities</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6D6DD89-0773-25D8-8047-973F16A17309}"/>
              </a:ext>
            </a:extLst>
          </p:cNvPr>
          <p:cNvSpPr>
            <a:spLocks noGrp="1"/>
          </p:cNvSpPr>
          <p:nvPr>
            <p:ph type="sldNum" sz="quarter" idx="10"/>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133205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D2B62-BB3D-DEDB-0A97-6CAFCEBA59C0}"/>
              </a:ext>
            </a:extLst>
          </p:cNvPr>
          <p:cNvSpPr>
            <a:spLocks noGrp="1"/>
          </p:cNvSpPr>
          <p:nvPr>
            <p:ph sz="half" idx="1"/>
          </p:nvPr>
        </p:nvSpPr>
        <p:spPr>
          <a:xfrm>
            <a:off x="1454047" y="1568091"/>
            <a:ext cx="9844090" cy="3721817"/>
          </a:xfrm>
        </p:spPr>
        <p:txBody>
          <a:bodyPr>
            <a:normAutofit/>
          </a:bodyPr>
          <a:lstStyle/>
          <a:p>
            <a:pPr marL="0" indent="0" algn="just">
              <a:lnSpc>
                <a:spcPct val="150000"/>
              </a:lnSpc>
              <a:spcAft>
                <a:spcPts val="600"/>
              </a:spcAft>
              <a:buNone/>
            </a:pPr>
            <a:r>
              <a:rPr lang="en-US" sz="2400" b="1" dirty="0">
                <a:effectLst/>
                <a:latin typeface="Arial "/>
              </a:rPr>
              <a:t>Task II: </a:t>
            </a:r>
            <a:r>
              <a:rPr lang="en-US" sz="2400" dirty="0">
                <a:effectLst/>
                <a:latin typeface="Arial "/>
              </a:rPr>
              <a:t>Students shared their answers in task I. The teacher guided them to choose words and phrases that represent critical perspectives, as illustrated before. The teacher wrote the new words and phrases suggested in tasks I and II and helped students memorize them through games.</a:t>
            </a:r>
            <a:endParaRPr lang="en-US" sz="2400" dirty="0">
              <a:latin typeface="Arial "/>
            </a:endParaRPr>
          </a:p>
        </p:txBody>
      </p:sp>
      <p:sp>
        <p:nvSpPr>
          <p:cNvPr id="4" name="Slide Number Placeholder 3">
            <a:extLst>
              <a:ext uri="{FF2B5EF4-FFF2-40B4-BE49-F238E27FC236}">
                <a16:creationId xmlns:a16="http://schemas.microsoft.com/office/drawing/2014/main" id="{A3DE73A5-1AEC-A5AA-01A9-0010E2706998}"/>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30</a:t>
            </a:fld>
            <a:endParaRPr lang="en-US"/>
          </a:p>
        </p:txBody>
      </p:sp>
    </p:spTree>
    <p:extLst>
      <p:ext uri="{BB962C8B-B14F-4D97-AF65-F5344CB8AC3E}">
        <p14:creationId xmlns:p14="http://schemas.microsoft.com/office/powerpoint/2010/main" val="3248715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9F38D-0D19-465B-2476-45A85C7E3D57}"/>
              </a:ext>
            </a:extLst>
          </p:cNvPr>
          <p:cNvSpPr>
            <a:spLocks noGrp="1"/>
          </p:cNvSpPr>
          <p:nvPr>
            <p:ph sz="half" idx="1"/>
          </p:nvPr>
        </p:nvSpPr>
        <p:spPr>
          <a:xfrm>
            <a:off x="1259174" y="1364105"/>
            <a:ext cx="10173873" cy="4689503"/>
          </a:xfrm>
        </p:spPr>
        <p:txBody>
          <a:bodyPr>
            <a:noAutofit/>
          </a:bodyPr>
          <a:lstStyle/>
          <a:p>
            <a:pPr marL="0" marR="0" indent="0">
              <a:lnSpc>
                <a:spcPct val="160000"/>
              </a:lnSpc>
              <a:spcBef>
                <a:spcPts val="0"/>
              </a:spcBef>
              <a:spcAft>
                <a:spcPts val="0"/>
              </a:spcAft>
              <a:buNone/>
            </a:pPr>
            <a:r>
              <a:rPr lang="en-US" sz="1600" b="1" dirty="0">
                <a:effectLst/>
                <a:latin typeface="Arial" panose="020B0604020202020204" pitchFamily="34" charset="0"/>
                <a:cs typeface="Arial" panose="020B0604020202020204" pitchFamily="34" charset="0"/>
              </a:rPr>
              <a:t>Task III: </a:t>
            </a:r>
            <a:r>
              <a:rPr lang="en-US" sz="1600" dirty="0">
                <a:effectLst/>
                <a:latin typeface="Arial" panose="020B0604020202020204" pitchFamily="34" charset="0"/>
                <a:cs typeface="Arial" panose="020B0604020202020204" pitchFamily="34" charset="0"/>
              </a:rPr>
              <a:t>The teacher read the following dialogue aloud in class. Students assumed that they are relatives of the Emir’s wife. One student was the Emir. The relatives did all they could to convince the Emir of the wife’s opinion. The dialogue is,</a:t>
            </a:r>
          </a:p>
          <a:p>
            <a:pPr marL="0" marR="0" indent="0">
              <a:lnSpc>
                <a:spcPct val="160000"/>
              </a:lnSpc>
              <a:spcBef>
                <a:spcPts val="0"/>
              </a:spcBef>
              <a:spcAft>
                <a:spcPts val="0"/>
              </a:spcAft>
              <a:buNone/>
            </a:pPr>
            <a:endParaRPr lang="en-US" sz="1600" dirty="0">
              <a:effectLst/>
              <a:latin typeface="Arial" panose="020B0604020202020204" pitchFamily="34" charset="0"/>
              <a:cs typeface="Arial" panose="020B0604020202020204" pitchFamily="34" charset="0"/>
            </a:endParaRPr>
          </a:p>
          <a:p>
            <a:pPr marL="793750" marR="0" indent="0" defTabSz="830263">
              <a:lnSpc>
                <a:spcPct val="160000"/>
              </a:lnSpc>
              <a:spcBef>
                <a:spcPts val="0"/>
              </a:spcBef>
              <a:spcAft>
                <a:spcPts val="0"/>
              </a:spcAft>
              <a:buNone/>
              <a:tabLst>
                <a:tab pos="5037138" algn="l"/>
                <a:tab pos="6235700" algn="l"/>
                <a:tab pos="6910388" algn="l"/>
              </a:tabLst>
            </a:pPr>
            <a:r>
              <a:rPr lang="en-US" sz="1600" dirty="0">
                <a:effectLst/>
                <a:latin typeface="Arial" panose="020B0604020202020204" pitchFamily="34" charset="0"/>
                <a:cs typeface="Arial" panose="020B0604020202020204" pitchFamily="34" charset="0"/>
              </a:rPr>
              <a:t>Husband, why do you have the build a new palace? Our palace here in Deir </a:t>
            </a:r>
            <a:r>
              <a:rPr lang="en-US" sz="1600" dirty="0" err="1">
                <a:effectLst/>
                <a:latin typeface="Arial" panose="020B0604020202020204" pitchFamily="34" charset="0"/>
                <a:cs typeface="Arial" panose="020B0604020202020204" pitchFamily="34" charset="0"/>
              </a:rPr>
              <a:t>el</a:t>
            </a:r>
            <a:r>
              <a:rPr lang="en-US" sz="1600" dirty="0">
                <a:effectLst/>
                <a:latin typeface="Arial" panose="020B0604020202020204" pitchFamily="34" charset="0"/>
                <a:cs typeface="Arial" panose="020B0604020202020204" pitchFamily="34" charset="0"/>
              </a:rPr>
              <a:t>-Qamar is very comfortable, </a:t>
            </a:r>
            <a:r>
              <a:rPr lang="en-US" sz="1600" i="1" dirty="0">
                <a:effectLst/>
                <a:latin typeface="Arial" panose="020B0604020202020204" pitchFamily="34" charset="0"/>
                <a:cs typeface="Arial" panose="020B0604020202020204" pitchFamily="34" charset="0"/>
              </a:rPr>
              <a:t>asked his wife. </a:t>
            </a:r>
          </a:p>
          <a:p>
            <a:pPr marL="793750" marR="0" indent="0" defTabSz="830263">
              <a:lnSpc>
                <a:spcPct val="160000"/>
              </a:lnSpc>
              <a:spcBef>
                <a:spcPts val="0"/>
              </a:spcBef>
              <a:spcAft>
                <a:spcPts val="0"/>
              </a:spcAft>
              <a:buNone/>
              <a:tabLst>
                <a:tab pos="5037138" algn="l"/>
                <a:tab pos="6235700" algn="l"/>
                <a:tab pos="6910388" algn="l"/>
              </a:tabLst>
            </a:pPr>
            <a:r>
              <a:rPr lang="en-US" sz="1600" dirty="0">
                <a:effectLst/>
                <a:latin typeface="Arial" panose="020B0604020202020204" pitchFamily="34" charset="0"/>
                <a:cs typeface="Arial" panose="020B0604020202020204" pitchFamily="34" charset="0"/>
              </a:rPr>
              <a:t>My dear wife, this palace will soon be too small. We need to think about the future. </a:t>
            </a:r>
          </a:p>
          <a:p>
            <a:pPr marL="793750" marR="0" indent="0" defTabSz="830263">
              <a:lnSpc>
                <a:spcPct val="160000"/>
              </a:lnSpc>
              <a:spcBef>
                <a:spcPts val="0"/>
              </a:spcBef>
              <a:spcAft>
                <a:spcPts val="0"/>
              </a:spcAft>
              <a:buNone/>
              <a:tabLst>
                <a:tab pos="5037138" algn="l"/>
                <a:tab pos="6235700" algn="l"/>
                <a:tab pos="6910388" algn="l"/>
              </a:tabLst>
            </a:pPr>
            <a:r>
              <a:rPr lang="en-US" sz="1600" dirty="0">
                <a:effectLst/>
                <a:latin typeface="Arial" panose="020B0604020202020204" pitchFamily="34" charset="0"/>
                <a:cs typeface="Arial" panose="020B0604020202020204" pitchFamily="34" charset="0"/>
              </a:rPr>
              <a:t>But why in Beit </a:t>
            </a:r>
            <a:r>
              <a:rPr lang="en-US" sz="1600" dirty="0" err="1">
                <a:effectLst/>
                <a:latin typeface="Arial" panose="020B0604020202020204" pitchFamily="34" charset="0"/>
                <a:cs typeface="Arial" panose="020B0604020202020204" pitchFamily="34" charset="0"/>
              </a:rPr>
              <a:t>Eddine</a:t>
            </a:r>
            <a:r>
              <a:rPr lang="en-US" sz="1600" dirty="0">
                <a:effectLst/>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L</a:t>
            </a:r>
            <a:r>
              <a:rPr lang="en-US" sz="1600" i="1" dirty="0">
                <a:effectLst/>
                <a:latin typeface="Arial" panose="020B0604020202020204" pitchFamily="34" charset="0"/>
                <a:cs typeface="Arial" panose="020B0604020202020204" pitchFamily="34" charset="0"/>
              </a:rPr>
              <a:t>amented </a:t>
            </a:r>
            <a:r>
              <a:rPr lang="en-US" sz="1600" i="1" dirty="0" err="1">
                <a:effectLst/>
                <a:latin typeface="Arial" panose="020B0604020202020204" pitchFamily="34" charset="0"/>
                <a:cs typeface="Arial" panose="020B0604020202020204" pitchFamily="34" charset="0"/>
              </a:rPr>
              <a:t>Sitt</a:t>
            </a:r>
            <a:r>
              <a:rPr lang="en-US" sz="1600" i="1" dirty="0">
                <a:effectLst/>
                <a:latin typeface="Arial" panose="020B0604020202020204" pitchFamily="34" charset="0"/>
                <a:cs typeface="Arial" panose="020B0604020202020204" pitchFamily="34" charset="0"/>
              </a:rPr>
              <a:t> Shams. </a:t>
            </a:r>
            <a:r>
              <a:rPr lang="en-US" sz="1600" dirty="0">
                <a:effectLst/>
                <a:latin typeface="Arial" panose="020B0604020202020204" pitchFamily="34" charset="0"/>
                <a:cs typeface="Arial" panose="020B0604020202020204" pitchFamily="34" charset="0"/>
              </a:rPr>
              <a:t>We cannot live in a palace without water. How would we cook, clean and Bathe?</a:t>
            </a:r>
          </a:p>
          <a:p>
            <a:pPr marL="793750" marR="0" indent="0" defTabSz="830263">
              <a:lnSpc>
                <a:spcPct val="160000"/>
              </a:lnSpc>
              <a:spcBef>
                <a:spcPts val="0"/>
              </a:spcBef>
              <a:spcAft>
                <a:spcPts val="0"/>
              </a:spcAft>
              <a:buNone/>
              <a:tabLst>
                <a:tab pos="5037138" algn="l"/>
                <a:tab pos="6235700" algn="l"/>
                <a:tab pos="6910388" algn="l"/>
              </a:tabLst>
            </a:pPr>
            <a:r>
              <a:rPr lang="en-US" sz="1600" dirty="0">
                <a:effectLst/>
                <a:latin typeface="Arial" panose="020B0604020202020204" pitchFamily="34" charset="0"/>
                <a:cs typeface="Arial" panose="020B0604020202020204" pitchFamily="34" charset="0"/>
              </a:rPr>
              <a:t>There must be a way, </a:t>
            </a:r>
            <a:r>
              <a:rPr lang="en-US" sz="1600" i="1" dirty="0">
                <a:effectLst/>
                <a:latin typeface="Arial" panose="020B0604020202020204" pitchFamily="34" charset="0"/>
                <a:cs typeface="Arial" panose="020B0604020202020204" pitchFamily="34" charset="0"/>
              </a:rPr>
              <a:t>said her stubborn husband. </a:t>
            </a:r>
            <a:r>
              <a:rPr lang="en-US" sz="1600" dirty="0">
                <a:effectLst/>
                <a:latin typeface="Arial" panose="020B0604020202020204" pitchFamily="34" charset="0"/>
                <a:cs typeface="Arial" panose="020B0604020202020204" pitchFamily="34" charset="0"/>
              </a:rPr>
              <a:t>Ever since I saw Beit </a:t>
            </a:r>
            <a:r>
              <a:rPr lang="en-US" sz="1600" dirty="0" err="1">
                <a:effectLst/>
                <a:latin typeface="Arial" panose="020B0604020202020204" pitchFamily="34" charset="0"/>
                <a:cs typeface="Arial" panose="020B0604020202020204" pitchFamily="34" charset="0"/>
              </a:rPr>
              <a:t>Eddine</a:t>
            </a:r>
            <a:r>
              <a:rPr lang="en-US" sz="1600" dirty="0">
                <a:effectLst/>
                <a:latin typeface="Arial" panose="020B0604020202020204" pitchFamily="34" charset="0"/>
                <a:cs typeface="Arial" panose="020B0604020202020204" pitchFamily="34" charset="0"/>
              </a:rPr>
              <a:t>, I knew that it must be the location for my new palace. I will send for Hasan of </a:t>
            </a:r>
            <a:r>
              <a:rPr lang="en-US" sz="1600" dirty="0" err="1">
                <a:effectLst/>
                <a:latin typeface="Arial" panose="020B0604020202020204" pitchFamily="34" charset="0"/>
                <a:cs typeface="Arial" panose="020B0604020202020204" pitchFamily="34" charset="0"/>
              </a:rPr>
              <a:t>Shanai</a:t>
            </a:r>
            <a:r>
              <a:rPr lang="en-US" sz="1600" dirty="0">
                <a:effectLst/>
                <a:latin typeface="Arial" panose="020B0604020202020204" pitchFamily="34" charset="0"/>
                <a:cs typeface="Arial" panose="020B0604020202020204" pitchFamily="34" charset="0"/>
              </a:rPr>
              <a:t>. He will solve my problem.</a:t>
            </a:r>
          </a:p>
          <a:p>
            <a:pPr marL="793750" marR="0" indent="0" defTabSz="830263">
              <a:lnSpc>
                <a:spcPct val="160000"/>
              </a:lnSpc>
              <a:spcBef>
                <a:spcPts val="0"/>
              </a:spcBef>
              <a:spcAft>
                <a:spcPts val="0"/>
              </a:spcAft>
              <a:buNone/>
              <a:tabLst>
                <a:tab pos="8574088" algn="l"/>
              </a:tabLst>
            </a:pPr>
            <a:endParaRPr lang="en-US" sz="1600" dirty="0">
              <a:effectLst/>
              <a:latin typeface="Arial" panose="020B0604020202020204" pitchFamily="34" charset="0"/>
              <a:cs typeface="Arial" panose="020B0604020202020204" pitchFamily="34" charset="0"/>
            </a:endParaRPr>
          </a:p>
          <a:p>
            <a:pPr marL="0" marR="0" indent="0">
              <a:lnSpc>
                <a:spcPct val="160000"/>
              </a:lnSpc>
              <a:spcBef>
                <a:spcPts val="0"/>
              </a:spcBef>
              <a:spcAft>
                <a:spcPts val="0"/>
              </a:spcAft>
              <a:buNone/>
            </a:pPr>
            <a:r>
              <a:rPr lang="en-US" sz="1600" dirty="0">
                <a:effectLst/>
                <a:latin typeface="Arial" panose="020B0604020202020204" pitchFamily="34" charset="0"/>
                <a:cs typeface="Arial" panose="020B0604020202020204" pitchFamily="34" charset="0"/>
              </a:rPr>
              <a:t>The teacher wrote the vocabulary that the students needed in their discussion on the board and helped them memorize these words through games.</a:t>
            </a:r>
          </a:p>
          <a:p>
            <a:pPr>
              <a:lnSpc>
                <a:spcPct val="160000"/>
              </a:lnSpc>
            </a:pP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0C6250-E93E-6AA3-0200-6A4FAE9C8200}"/>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31</a:t>
            </a:fld>
            <a:endParaRPr lang="en-US" dirty="0"/>
          </a:p>
        </p:txBody>
      </p:sp>
    </p:spTree>
    <p:extLst>
      <p:ext uri="{BB962C8B-B14F-4D97-AF65-F5344CB8AC3E}">
        <p14:creationId xmlns:p14="http://schemas.microsoft.com/office/powerpoint/2010/main" val="208559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E27DEE-5672-E629-17EF-8BFB7F9305FA}"/>
              </a:ext>
            </a:extLst>
          </p:cNvPr>
          <p:cNvSpPr>
            <a:spLocks noGrp="1"/>
          </p:cNvSpPr>
          <p:nvPr>
            <p:ph sz="half" idx="1"/>
          </p:nvPr>
        </p:nvSpPr>
        <p:spPr>
          <a:xfrm>
            <a:off x="1439057" y="928688"/>
            <a:ext cx="9739158" cy="4719483"/>
          </a:xfrm>
        </p:spPr>
        <p:txBody>
          <a:bodyPr>
            <a:noAutofit/>
          </a:bodyPr>
          <a:lstStyle/>
          <a:p>
            <a:pPr marL="0" marR="0" indent="0" algn="just">
              <a:lnSpc>
                <a:spcPct val="150000"/>
              </a:lnSpc>
              <a:spcBef>
                <a:spcPts val="0"/>
              </a:spcBef>
              <a:spcAft>
                <a:spcPts val="0"/>
              </a:spcAft>
              <a:buNone/>
            </a:pPr>
            <a:r>
              <a:rPr lang="en-US" sz="2000" b="1" dirty="0">
                <a:latin typeface="Arial "/>
                <a:cs typeface="Times New Roman" panose="02020603050405020304" pitchFamily="18" charset="0"/>
              </a:rPr>
              <a:t>Task IV: </a:t>
            </a:r>
            <a:r>
              <a:rPr lang="en-US" sz="2000" dirty="0">
                <a:effectLst/>
                <a:latin typeface="Arial "/>
                <a:cs typeface="Times New Roman" panose="02020603050405020304" pitchFamily="18" charset="0"/>
              </a:rPr>
              <a:t>Students discussed with their teacher the following questions: </a:t>
            </a:r>
          </a:p>
          <a:p>
            <a:pPr marL="342900" marR="0" lvl="0" indent="-342900" algn="just">
              <a:lnSpc>
                <a:spcPct val="150000"/>
              </a:lnSpc>
              <a:spcBef>
                <a:spcPts val="0"/>
              </a:spcBef>
              <a:spcAft>
                <a:spcPts val="0"/>
              </a:spcAft>
              <a:buFont typeface="Symbol" panose="05050102010706020507" pitchFamily="18" charset="2"/>
              <a:buChar char=""/>
            </a:pPr>
            <a:r>
              <a:rPr lang="en-US" sz="2000" dirty="0">
                <a:effectLst/>
                <a:latin typeface="Arial "/>
                <a:cs typeface="Times New Roman" panose="02020603050405020304" pitchFamily="18" charset="0"/>
              </a:rPr>
              <a:t>Do you believe that the Emir wanted a new palace because his older one was small? Why or why not?</a:t>
            </a:r>
          </a:p>
          <a:p>
            <a:pPr marL="342900" marR="0" lvl="0" indent="-342900" algn="just">
              <a:lnSpc>
                <a:spcPct val="150000"/>
              </a:lnSpc>
              <a:spcBef>
                <a:spcPts val="0"/>
              </a:spcBef>
              <a:spcAft>
                <a:spcPts val="0"/>
              </a:spcAft>
              <a:buFont typeface="Symbol" panose="05050102010706020507" pitchFamily="18" charset="2"/>
              <a:buChar char=""/>
            </a:pPr>
            <a:r>
              <a:rPr lang="en-US" sz="2000" dirty="0">
                <a:effectLst/>
                <a:latin typeface="Arial "/>
                <a:cs typeface="Times New Roman" panose="02020603050405020304" pitchFamily="18" charset="0"/>
              </a:rPr>
              <a:t>What do you think were other reasons for wanting a new palace? </a:t>
            </a:r>
          </a:p>
          <a:p>
            <a:pPr marL="342900" marR="0" lvl="0" indent="-342900" algn="just">
              <a:lnSpc>
                <a:spcPct val="150000"/>
              </a:lnSpc>
              <a:spcBef>
                <a:spcPts val="0"/>
              </a:spcBef>
              <a:spcAft>
                <a:spcPts val="0"/>
              </a:spcAft>
              <a:buFont typeface="Symbol" panose="05050102010706020507" pitchFamily="18" charset="2"/>
              <a:buChar char=""/>
            </a:pPr>
            <a:r>
              <a:rPr lang="en-US" sz="2000" dirty="0">
                <a:effectLst/>
                <a:latin typeface="Arial "/>
                <a:cs typeface="Times New Roman" panose="02020603050405020304" pitchFamily="18" charset="0"/>
              </a:rPr>
              <a:t>What were the feelings and ideas of the citizens about the new palace and about the Emir? </a:t>
            </a:r>
          </a:p>
          <a:p>
            <a:pPr marL="342900" marR="0" lvl="0" indent="-342900" algn="just">
              <a:lnSpc>
                <a:spcPct val="150000"/>
              </a:lnSpc>
              <a:spcBef>
                <a:spcPts val="0"/>
              </a:spcBef>
              <a:spcAft>
                <a:spcPts val="0"/>
              </a:spcAft>
              <a:buFont typeface="Symbol" panose="05050102010706020507" pitchFamily="18" charset="2"/>
              <a:buChar char=""/>
            </a:pPr>
            <a:r>
              <a:rPr lang="en-US" sz="2000" dirty="0">
                <a:effectLst/>
                <a:latin typeface="Arial "/>
                <a:cs typeface="Times New Roman" panose="02020603050405020304" pitchFamily="18" charset="0"/>
              </a:rPr>
              <a:t>What were some experiences of the men who dig the aqueduct?</a:t>
            </a:r>
          </a:p>
          <a:p>
            <a:pPr marL="342900" marR="0" lvl="0" indent="-342900" algn="just">
              <a:lnSpc>
                <a:spcPct val="150000"/>
              </a:lnSpc>
              <a:spcBef>
                <a:spcPts val="0"/>
              </a:spcBef>
              <a:spcAft>
                <a:spcPts val="0"/>
              </a:spcAft>
              <a:buFont typeface="Symbol" panose="05050102010706020507" pitchFamily="18" charset="2"/>
              <a:buChar char=""/>
            </a:pPr>
            <a:r>
              <a:rPr lang="en-US" sz="2000" dirty="0">
                <a:effectLst/>
                <a:latin typeface="Arial "/>
                <a:cs typeface="Times New Roman" panose="02020603050405020304" pitchFamily="18" charset="0"/>
              </a:rPr>
              <a:t>What did Hassan think of the Ameer’s desire to build a new palace?</a:t>
            </a:r>
          </a:p>
          <a:p>
            <a:pPr marL="342900" marR="0" lvl="0" indent="-342900" algn="just">
              <a:lnSpc>
                <a:spcPct val="150000"/>
              </a:lnSpc>
              <a:spcBef>
                <a:spcPts val="0"/>
              </a:spcBef>
              <a:spcAft>
                <a:spcPts val="800"/>
              </a:spcAft>
              <a:buFont typeface="Symbol" panose="05050102010706020507" pitchFamily="18" charset="2"/>
              <a:buChar char=""/>
            </a:pPr>
            <a:r>
              <a:rPr lang="en-US" sz="2000" dirty="0">
                <a:effectLst/>
                <a:latin typeface="Arial "/>
                <a:cs typeface="Times New Roman" panose="02020603050405020304" pitchFamily="18" charset="0"/>
              </a:rPr>
              <a:t>What did the Emir’s advisors secretly think about their master’s orders and personality? </a:t>
            </a:r>
          </a:p>
          <a:p>
            <a:pPr marL="0" marR="0" indent="0" algn="just">
              <a:lnSpc>
                <a:spcPct val="150000"/>
              </a:lnSpc>
              <a:spcBef>
                <a:spcPts val="0"/>
              </a:spcBef>
              <a:spcAft>
                <a:spcPts val="0"/>
              </a:spcAft>
              <a:buNone/>
            </a:pPr>
            <a:r>
              <a:rPr lang="en-US" sz="2000" dirty="0">
                <a:effectLst/>
                <a:latin typeface="Arial "/>
                <a:cs typeface="Times New Roman" panose="02020603050405020304" pitchFamily="18" charset="0"/>
              </a:rPr>
              <a:t>The teacher wrote on the board any new word students had to use in their answers and helped them memorize these words.</a:t>
            </a:r>
          </a:p>
          <a:p>
            <a:pPr marL="0" indent="0" algn="just">
              <a:lnSpc>
                <a:spcPct val="150000"/>
              </a:lnSpc>
              <a:buNone/>
            </a:pPr>
            <a:endParaRPr lang="en-US" sz="2000" dirty="0">
              <a:latin typeface="Arial "/>
            </a:endParaRPr>
          </a:p>
        </p:txBody>
      </p:sp>
      <p:sp>
        <p:nvSpPr>
          <p:cNvPr id="4" name="Slide Number Placeholder 3">
            <a:extLst>
              <a:ext uri="{FF2B5EF4-FFF2-40B4-BE49-F238E27FC236}">
                <a16:creationId xmlns:a16="http://schemas.microsoft.com/office/drawing/2014/main" id="{EB2CBAFE-5D5E-16F8-E935-59AF0149561A}"/>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32</a:t>
            </a:fld>
            <a:endParaRPr lang="en-US"/>
          </a:p>
        </p:txBody>
      </p:sp>
    </p:spTree>
    <p:extLst>
      <p:ext uri="{BB962C8B-B14F-4D97-AF65-F5344CB8AC3E}">
        <p14:creationId xmlns:p14="http://schemas.microsoft.com/office/powerpoint/2010/main" val="395705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28A64-2170-EF99-731D-9514DCBA3CAA}"/>
              </a:ext>
            </a:extLst>
          </p:cNvPr>
          <p:cNvSpPr>
            <a:spLocks noGrp="1"/>
          </p:cNvSpPr>
          <p:nvPr>
            <p:ph sz="half" idx="1"/>
          </p:nvPr>
        </p:nvSpPr>
        <p:spPr>
          <a:xfrm>
            <a:off x="1738859" y="951994"/>
            <a:ext cx="9424365" cy="3721817"/>
          </a:xfrm>
        </p:spPr>
        <p:txBody>
          <a:bodyPr>
            <a:noAutofit/>
          </a:bodyPr>
          <a:lstStyle/>
          <a:p>
            <a:pPr marL="0" indent="0" algn="just">
              <a:lnSpc>
                <a:spcPct val="150000"/>
              </a:lnSpc>
              <a:buNone/>
            </a:pPr>
            <a:r>
              <a:rPr lang="en-US" b="1" dirty="0">
                <a:latin typeface="Arial "/>
              </a:rPr>
              <a:t>Task V:</a:t>
            </a:r>
            <a:r>
              <a:rPr lang="en-US" b="0" dirty="0">
                <a:latin typeface="Arial "/>
              </a:rPr>
              <a:t> Students</a:t>
            </a:r>
            <a:r>
              <a:rPr lang="en-US" b="0" dirty="0">
                <a:effectLst/>
                <a:latin typeface="Arial "/>
              </a:rPr>
              <a:t> rewrote the story from one of the following perspectives: </a:t>
            </a:r>
          </a:p>
          <a:p>
            <a:pPr marL="346075" indent="-225425" algn="just">
              <a:lnSpc>
                <a:spcPct val="150000"/>
              </a:lnSpc>
            </a:pPr>
            <a:r>
              <a:rPr lang="en-US" b="0" dirty="0">
                <a:effectLst/>
                <a:latin typeface="Arial "/>
              </a:rPr>
              <a:t>the men who dig the aqueduct, </a:t>
            </a:r>
          </a:p>
          <a:p>
            <a:pPr marL="346075" indent="-225425" algn="just">
              <a:lnSpc>
                <a:spcPct val="150000"/>
              </a:lnSpc>
            </a:pPr>
            <a:r>
              <a:rPr lang="en-US" b="0" dirty="0">
                <a:effectLst/>
                <a:latin typeface="Arial "/>
              </a:rPr>
              <a:t>Hassan, </a:t>
            </a:r>
          </a:p>
          <a:p>
            <a:pPr marL="346075" indent="-225425" algn="just">
              <a:lnSpc>
                <a:spcPct val="150000"/>
              </a:lnSpc>
            </a:pPr>
            <a:r>
              <a:rPr lang="en-US" b="0" dirty="0">
                <a:effectLst/>
                <a:latin typeface="Arial "/>
              </a:rPr>
              <a:t>the advisors, </a:t>
            </a:r>
          </a:p>
          <a:p>
            <a:pPr marL="346075" indent="-225425" algn="just">
              <a:lnSpc>
                <a:spcPct val="150000"/>
              </a:lnSpc>
            </a:pPr>
            <a:r>
              <a:rPr lang="en-US" b="0" dirty="0">
                <a:effectLst/>
                <a:latin typeface="Arial "/>
              </a:rPr>
              <a:t>the villagers.</a:t>
            </a:r>
          </a:p>
          <a:p>
            <a:pPr marL="0" indent="0" algn="just">
              <a:lnSpc>
                <a:spcPct val="150000"/>
              </a:lnSpc>
              <a:buNone/>
            </a:pPr>
            <a:r>
              <a:rPr lang="en-US" b="0" dirty="0">
                <a:effectLst/>
                <a:latin typeface="Arial "/>
              </a:rPr>
              <a:t> In rewriting, students should represent their chosen perspectives in the dialogues and events. For instance, the men who dig the aqueduct might say that they did not want to do it and that the Emir’s soldiers forced them to do it. In their story, students should explain reasons for the events in their stories. The diggers might, for instance, say that the Emir considered them his property and that he could do whatever with them.</a:t>
            </a:r>
            <a:endParaRPr lang="en-US" dirty="0"/>
          </a:p>
        </p:txBody>
      </p:sp>
      <p:sp>
        <p:nvSpPr>
          <p:cNvPr id="5" name="Slide Number Placeholder 4">
            <a:extLst>
              <a:ext uri="{FF2B5EF4-FFF2-40B4-BE49-F238E27FC236}">
                <a16:creationId xmlns:a16="http://schemas.microsoft.com/office/drawing/2014/main" id="{000F9CDF-2965-741C-0273-C260BD31DFAA}"/>
              </a:ext>
            </a:extLst>
          </p:cNvPr>
          <p:cNvSpPr>
            <a:spLocks noGrp="1"/>
          </p:cNvSpPr>
          <p:nvPr>
            <p:ph type="sldNum" sz="quarter" idx="10"/>
          </p:nvPr>
        </p:nvSpPr>
        <p:spPr/>
        <p:txBody>
          <a:bodyPr/>
          <a:lstStyle/>
          <a:p>
            <a:fld id="{48F63A3B-78C7-47BE-AE5E-E10140E04643}" type="slidenum">
              <a:rPr lang="en-US" sz="1800" smtClean="0"/>
              <a:pPr/>
              <a:t>33</a:t>
            </a:fld>
            <a:endParaRPr lang="en-US" sz="1800" dirty="0"/>
          </a:p>
        </p:txBody>
      </p:sp>
    </p:spTree>
    <p:extLst>
      <p:ext uri="{BB962C8B-B14F-4D97-AF65-F5344CB8AC3E}">
        <p14:creationId xmlns:p14="http://schemas.microsoft.com/office/powerpoint/2010/main" val="1101167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EF69-F8D6-1078-2798-9DC7C65E08E6}"/>
              </a:ext>
            </a:extLst>
          </p:cNvPr>
          <p:cNvSpPr>
            <a:spLocks noGrp="1"/>
          </p:cNvSpPr>
          <p:nvPr>
            <p:ph type="title"/>
          </p:nvPr>
        </p:nvSpPr>
        <p:spPr/>
        <p:txBody>
          <a:bodyPr anchor="b">
            <a:normAutofit fontScale="90000"/>
          </a:bodyPr>
          <a:lstStyle/>
          <a:p>
            <a:pPr>
              <a:lnSpc>
                <a:spcPct val="90000"/>
              </a:lnSpc>
            </a:pPr>
            <a:r>
              <a:rPr lang="en-US" dirty="0"/>
              <a:t>What do teachers need for critical literacy instruction? </a:t>
            </a:r>
          </a:p>
        </p:txBody>
      </p:sp>
      <p:graphicFrame>
        <p:nvGraphicFramePr>
          <p:cNvPr id="6" name="Content Placeholder 2">
            <a:extLst>
              <a:ext uri="{FF2B5EF4-FFF2-40B4-BE49-F238E27FC236}">
                <a16:creationId xmlns:a16="http://schemas.microsoft.com/office/drawing/2014/main" id="{95877E07-814B-FA42-DF83-A405EE5992EF}"/>
              </a:ext>
            </a:extLst>
          </p:cNvPr>
          <p:cNvGraphicFramePr>
            <a:graphicFrameLocks noGrp="1"/>
          </p:cNvGraphicFramePr>
          <p:nvPr>
            <p:ph idx="13"/>
            <p:extLst>
              <p:ext uri="{D42A27DB-BD31-4B8C-83A1-F6EECF244321}">
                <p14:modId xmlns:p14="http://schemas.microsoft.com/office/powerpoint/2010/main" val="3048541726"/>
              </p:ext>
            </p:extLst>
          </p:nvPr>
        </p:nvGraphicFramePr>
        <p:xfrm>
          <a:off x="1870777" y="2338466"/>
          <a:ext cx="6887460" cy="3714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C5B7209-D64F-2E09-5885-4CDBC0658EE0}"/>
              </a:ext>
            </a:extLst>
          </p:cNvPr>
          <p:cNvSpPr>
            <a:spLocks noGrp="1"/>
          </p:cNvSpPr>
          <p:nvPr>
            <p:ph type="sldNum" sz="quarter" idx="10"/>
          </p:nvPr>
        </p:nvSpPr>
        <p:spPr/>
        <p:txBody>
          <a:bodyPr anchor="ctr">
            <a:normAutofit/>
          </a:bodyPr>
          <a:lstStyle/>
          <a:p>
            <a:pPr>
              <a:spcAft>
                <a:spcPts val="600"/>
              </a:spcAft>
            </a:pPr>
            <a:fld id="{48F63A3B-78C7-47BE-AE5E-E10140E04643}" type="slidenum">
              <a:rPr lang="en-US" smtClean="0"/>
              <a:pPr>
                <a:spcAft>
                  <a:spcPts val="600"/>
                </a:spcAft>
              </a:pPr>
              <a:t>34</a:t>
            </a:fld>
            <a:endParaRPr lang="en-US"/>
          </a:p>
        </p:txBody>
      </p:sp>
    </p:spTree>
    <p:extLst>
      <p:ext uri="{BB962C8B-B14F-4D97-AF65-F5344CB8AC3E}">
        <p14:creationId xmlns:p14="http://schemas.microsoft.com/office/powerpoint/2010/main" val="1981315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5715000" cy="2727709"/>
          </a:xfrm>
        </p:spPr>
        <p:txBody>
          <a:bodyPr/>
          <a:lstStyle/>
          <a:p>
            <a:r>
              <a:rPr lang="en-US" dirty="0"/>
              <a:t>Thank you  </a:t>
            </a:r>
          </a:p>
        </p:txBody>
      </p:sp>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a:lstStyle/>
          <a:p>
            <a:r>
              <a:rPr lang="en-US" dirty="0">
                <a:latin typeface="Arial "/>
              </a:rPr>
              <a:t>EMAIL US: </a:t>
            </a:r>
          </a:p>
          <a:p>
            <a:r>
              <a:rPr lang="en-US" dirty="0">
                <a:latin typeface="Arial "/>
              </a:rPr>
              <a:t>Pronizar.ki@gmail.com</a:t>
            </a:r>
          </a:p>
          <a:p>
            <a:r>
              <a:rPr lang="en-US" dirty="0">
                <a:latin typeface="Arial "/>
              </a:rPr>
              <a:t>Tatianafadlallah2@gmail.com</a:t>
            </a:r>
          </a:p>
        </p:txBody>
      </p:sp>
    </p:spTree>
    <p:extLst>
      <p:ext uri="{BB962C8B-B14F-4D97-AF65-F5344CB8AC3E}">
        <p14:creationId xmlns:p14="http://schemas.microsoft.com/office/powerpoint/2010/main" val="19731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8602-305C-F618-ADF1-E21B3F2DF8B0}"/>
              </a:ext>
            </a:extLst>
          </p:cNvPr>
          <p:cNvSpPr>
            <a:spLocks noGrp="1"/>
          </p:cNvSpPr>
          <p:nvPr>
            <p:ph type="title"/>
          </p:nvPr>
        </p:nvSpPr>
        <p:spPr>
          <a:xfrm>
            <a:off x="3415595" y="314632"/>
            <a:ext cx="7965461" cy="993058"/>
          </a:xfrm>
        </p:spPr>
        <p:txBody>
          <a:bodyPr anchor="b">
            <a:normAutofit fontScale="90000"/>
          </a:bodyPr>
          <a:lstStyle/>
          <a:p>
            <a:r>
              <a:rPr lang="en-US" dirty="0"/>
              <a:t>					Publications</a:t>
            </a:r>
          </a:p>
        </p:txBody>
      </p:sp>
      <p:sp>
        <p:nvSpPr>
          <p:cNvPr id="3" name="Content Placeholder 2">
            <a:extLst>
              <a:ext uri="{FF2B5EF4-FFF2-40B4-BE49-F238E27FC236}">
                <a16:creationId xmlns:a16="http://schemas.microsoft.com/office/drawing/2014/main" id="{42498A31-732A-8DD1-44B4-5DA9D1AF6A8D}"/>
              </a:ext>
            </a:extLst>
          </p:cNvPr>
          <p:cNvSpPr>
            <a:spLocks noGrp="1"/>
          </p:cNvSpPr>
          <p:nvPr>
            <p:ph sz="half" idx="2"/>
          </p:nvPr>
        </p:nvSpPr>
        <p:spPr>
          <a:xfrm>
            <a:off x="2713703" y="1691148"/>
            <a:ext cx="8712322" cy="4591665"/>
          </a:xfrm>
        </p:spPr>
        <p:txBody>
          <a:bodyPr>
            <a:noAutofit/>
          </a:bodyPr>
          <a:lstStyle/>
          <a:p>
            <a:pPr marL="0" marR="0" indent="0" algn="just">
              <a:lnSpc>
                <a:spcPct val="170000"/>
              </a:lnSpc>
              <a:spcBef>
                <a:spcPts val="0"/>
              </a:spcBef>
              <a:spcAft>
                <a:spcPts val="800"/>
              </a:spcAft>
              <a:buNone/>
            </a:pPr>
            <a:r>
              <a:rPr lang="en-US" sz="1400" dirty="0">
                <a:effectLst/>
                <a:latin typeface="Arial" panose="020B0604020202020204" pitchFamily="34" charset="0"/>
                <a:cs typeface="Arial" panose="020B0604020202020204" pitchFamily="34" charset="0"/>
              </a:rPr>
              <a:t>Have published 12 articles and three books; the one below constitutes the basis for this presentation:</a:t>
            </a:r>
            <a:endParaRPr lang="en-US" sz="1400" b="1" spc="-25" dirty="0">
              <a:effectLst/>
              <a:latin typeface="Arial" panose="020B0604020202020204" pitchFamily="34" charset="0"/>
              <a:cs typeface="Arial" panose="020B0604020202020204" pitchFamily="34" charset="0"/>
            </a:endParaRPr>
          </a:p>
          <a:p>
            <a:pPr marL="0" marR="0" indent="0" algn="just">
              <a:lnSpc>
                <a:spcPct val="170000"/>
              </a:lnSpc>
              <a:spcBef>
                <a:spcPts val="0"/>
              </a:spcBef>
              <a:spcAft>
                <a:spcPts val="300"/>
              </a:spcAft>
              <a:buNone/>
            </a:pPr>
            <a:r>
              <a:rPr lang="en-US" sz="1400" b="1" spc="-25" dirty="0">
                <a:effectLst/>
                <a:latin typeface="Arial" panose="020B0604020202020204" pitchFamily="34" charset="0"/>
                <a:cs typeface="Arial" panose="020B0604020202020204" pitchFamily="34" charset="0"/>
              </a:rPr>
              <a:t>Ibrahim, N. (2022). Critical literacy approach to English as a foreign language:  From theory to practice. Springer. </a:t>
            </a:r>
            <a:endParaRPr lang="en-US" sz="1400" dirty="0">
              <a:latin typeface="Arial" panose="020B0604020202020204" pitchFamily="34" charset="0"/>
              <a:cs typeface="Arial" panose="020B0604020202020204" pitchFamily="34" charset="0"/>
            </a:endParaRPr>
          </a:p>
          <a:p>
            <a:pPr marL="0" marR="0" indent="0">
              <a:lnSpc>
                <a:spcPct val="170000"/>
              </a:lnSpc>
              <a:spcBef>
                <a:spcPts val="0"/>
              </a:spcBef>
              <a:spcAft>
                <a:spcPts val="800"/>
              </a:spcAft>
              <a:buNone/>
            </a:pPr>
            <a:r>
              <a:rPr lang="en-US" sz="1400" dirty="0">
                <a:latin typeface="Arial" panose="020B0604020202020204" pitchFamily="34" charset="0"/>
                <a:cs typeface="Arial" panose="020B0604020202020204" pitchFamily="34" charset="0"/>
              </a:rPr>
              <a:t>F</a:t>
            </a:r>
            <a:r>
              <a:rPr lang="en-US" sz="1400" dirty="0">
                <a:effectLst/>
                <a:latin typeface="Arial" panose="020B0604020202020204" pitchFamily="34" charset="0"/>
                <a:cs typeface="Arial" panose="020B0604020202020204" pitchFamily="34" charset="0"/>
              </a:rPr>
              <a:t>our reviews sought by Springer and others by colleagues revealed the importance of the book, as the following selections indicate:</a:t>
            </a:r>
          </a:p>
          <a:p>
            <a:pPr marL="0" marR="0" indent="0" algn="just">
              <a:lnSpc>
                <a:spcPct val="170000"/>
              </a:lnSpc>
              <a:spcBef>
                <a:spcPts val="0"/>
              </a:spcBef>
              <a:spcAft>
                <a:spcPts val="800"/>
              </a:spcAft>
              <a:buNone/>
            </a:pPr>
            <a:r>
              <a:rPr lang="en-US" sz="1400" dirty="0">
                <a:effectLst/>
                <a:latin typeface="Arial" panose="020B0604020202020204" pitchFamily="34" charset="0"/>
                <a:cs typeface="Arial" panose="020B0604020202020204" pitchFamily="34" charset="0"/>
              </a:rPr>
              <a:t>►</a:t>
            </a:r>
            <a:r>
              <a:rPr lang="en-US" sz="1400" i="1" dirty="0">
                <a:effectLst/>
                <a:latin typeface="Arial" panose="020B0604020202020204" pitchFamily="34" charset="0"/>
                <a:cs typeface="Arial" panose="020B0604020202020204" pitchFamily="34" charset="0"/>
              </a:rPr>
              <a:t>The book combines theoretical depth with empirical examples in a way which makes it enlightening and informative but also extremely useful and practical (and) offers a unique resource (and) an admirable core text in any units or modules on critical approaches to language teaching. The author’s skill in explaining complex theoretical ideas is enviable. (Springer reviewer)</a:t>
            </a:r>
          </a:p>
          <a:p>
            <a:pPr marL="0" marR="0" indent="0" algn="just">
              <a:lnSpc>
                <a:spcPct val="160000"/>
              </a:lnSpc>
              <a:spcBef>
                <a:spcPts val="0"/>
              </a:spcBef>
              <a:spcAft>
                <a:spcPts val="800"/>
              </a:spcAft>
              <a:buNone/>
            </a:pPr>
            <a:r>
              <a:rPr lang="en-US" sz="1400" i="1" dirty="0">
                <a:effectLst/>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T</a:t>
            </a:r>
            <a:r>
              <a:rPr lang="en-US" sz="1400" i="1" dirty="0">
                <a:effectLst/>
                <a:latin typeface="Arial" panose="020B0604020202020204" pitchFamily="34" charset="0"/>
                <a:cs typeface="Arial" panose="020B0604020202020204" pitchFamily="34" charset="0"/>
              </a:rPr>
              <a:t>he book proposal is clear and compelling. The concept is introduced with not much technical vocabulary which is very reader-friendly for educators who do not have much background knowledge about the theory of critical literacy. It keeps them </a:t>
            </a:r>
            <a:r>
              <a:rPr lang="en-US" sz="1400" i="1" dirty="0">
                <a:effectLst/>
                <a:highlight>
                  <a:srgbClr val="FFFFFF"/>
                </a:highlight>
                <a:latin typeface="Arial" panose="020B0604020202020204" pitchFamily="34" charset="0"/>
                <a:cs typeface="Arial" panose="020B0604020202020204" pitchFamily="34" charset="0"/>
              </a:rPr>
              <a:t>engaged (Springer reviewer).</a:t>
            </a:r>
            <a:endParaRPr lang="en-US" sz="1400" i="1" dirty="0">
              <a:effectLst/>
              <a:latin typeface="Arial" panose="020B0604020202020204" pitchFamily="34" charset="0"/>
              <a:cs typeface="Arial" panose="020B0604020202020204" pitchFamily="34" charset="0"/>
            </a:endParaRPr>
          </a:p>
          <a:p>
            <a:pPr>
              <a:lnSpc>
                <a:spcPct val="90000"/>
              </a:lnSpc>
            </a:pPr>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AB7FD8-DA73-27C6-CAA7-6E98A06F8136}"/>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4</a:t>
            </a:fld>
            <a:endParaRPr lang="en-US"/>
          </a:p>
        </p:txBody>
      </p:sp>
    </p:spTree>
    <p:extLst>
      <p:ext uri="{BB962C8B-B14F-4D97-AF65-F5344CB8AC3E}">
        <p14:creationId xmlns:p14="http://schemas.microsoft.com/office/powerpoint/2010/main" val="219439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320F-87C4-D2FF-5E14-BBDCAE104A26}"/>
              </a:ext>
            </a:extLst>
          </p:cNvPr>
          <p:cNvSpPr>
            <a:spLocks noGrp="1"/>
          </p:cNvSpPr>
          <p:nvPr>
            <p:ph type="title"/>
          </p:nvPr>
        </p:nvSpPr>
        <p:spPr>
          <a:xfrm>
            <a:off x="570271" y="707923"/>
            <a:ext cx="7236541" cy="1238863"/>
          </a:xfrm>
        </p:spPr>
        <p:txBody>
          <a:bodyPr/>
          <a:lstStyle/>
          <a:p>
            <a:r>
              <a:rPr lang="en-US" dirty="0"/>
              <a:t>Tatiana c. fadlallah</a:t>
            </a:r>
            <a:br>
              <a:rPr lang="en-US" dirty="0"/>
            </a:br>
            <a:r>
              <a:rPr lang="en-US" sz="2000" b="0" i="0" dirty="0">
                <a:effectLst/>
                <a:highlight>
                  <a:srgbClr val="FFFFFF"/>
                </a:highlight>
                <a:latin typeface="-apple-system"/>
              </a:rPr>
              <a:t>www.linkedin.com/in/tatiana-fadlallah-3b488a197</a:t>
            </a:r>
            <a:endParaRPr lang="en-US" sz="2000" dirty="0"/>
          </a:p>
        </p:txBody>
      </p:sp>
      <p:sp>
        <p:nvSpPr>
          <p:cNvPr id="3" name="Content Placeholder 2">
            <a:extLst>
              <a:ext uri="{FF2B5EF4-FFF2-40B4-BE49-F238E27FC236}">
                <a16:creationId xmlns:a16="http://schemas.microsoft.com/office/drawing/2014/main" id="{8822FD47-CA24-1D06-9761-BAF03EF76ED3}"/>
              </a:ext>
            </a:extLst>
          </p:cNvPr>
          <p:cNvSpPr>
            <a:spLocks noGrp="1"/>
          </p:cNvSpPr>
          <p:nvPr>
            <p:ph idx="1"/>
          </p:nvPr>
        </p:nvSpPr>
        <p:spPr>
          <a:xfrm>
            <a:off x="570271" y="1946787"/>
            <a:ext cx="7108723" cy="4060723"/>
          </a:xfrm>
        </p:spPr>
        <p:txBody>
          <a:bodyPr>
            <a:normAutofit fontScale="92500"/>
          </a:bodyPr>
          <a:lstStyle/>
          <a:p>
            <a:r>
              <a:rPr lang="en-US" dirty="0">
                <a:latin typeface="Arial" panose="020B0604020202020204" pitchFamily="34" charset="0"/>
                <a:cs typeface="Arial" panose="020B0604020202020204" pitchFamily="34" charset="0"/>
              </a:rPr>
              <a:t>►MA in the Arts of Teaching English from Middle East University-Lebanon</a:t>
            </a:r>
          </a:p>
          <a:p>
            <a:r>
              <a:rPr lang="en-US" dirty="0">
                <a:latin typeface="Arial" panose="020B0604020202020204" pitchFamily="34" charset="0"/>
                <a:cs typeface="Arial" panose="020B0604020202020204" pitchFamily="34" charset="0"/>
              </a:rPr>
              <a:t>►Certified Trainer from Notting Hill College-London</a:t>
            </a:r>
          </a:p>
          <a:p>
            <a:r>
              <a:rPr lang="en-US" dirty="0">
                <a:latin typeface="Arial" panose="020B0604020202020204" pitchFamily="34" charset="0"/>
                <a:cs typeface="Arial" panose="020B0604020202020204" pitchFamily="34" charset="0"/>
              </a:rPr>
              <a:t>►Head of English Department at Antonine University </a:t>
            </a:r>
          </a:p>
          <a:p>
            <a:r>
              <a:rPr lang="en-US" dirty="0">
                <a:latin typeface="Arial" panose="020B0604020202020204" pitchFamily="34" charset="0"/>
                <a:cs typeface="Arial" panose="020B0604020202020204" pitchFamily="34" charset="0"/>
              </a:rPr>
              <a:t>►Instructor at Antonine University, Sagesse University, Saint Josef University and Lebanese University</a:t>
            </a:r>
          </a:p>
          <a:p>
            <a:r>
              <a:rPr lang="en-US" dirty="0">
                <a:latin typeface="Arial" panose="020B0604020202020204" pitchFamily="34" charset="0"/>
                <a:cs typeface="Arial" panose="020B0604020202020204" pitchFamily="34" charset="0"/>
              </a:rPr>
              <a:t>►Taught English at different Schools in Lebanon </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54812CB-34AE-4BCA-34D7-D4C422ED21E1}"/>
              </a:ext>
            </a:extLst>
          </p:cNvPr>
          <p:cNvSpPr>
            <a:spLocks noGrp="1"/>
          </p:cNvSpPr>
          <p:nvPr>
            <p:ph type="sldNum" sz="quarter" idx="10"/>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378709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8602-305C-F618-ADF1-E21B3F2DF8B0}"/>
              </a:ext>
            </a:extLst>
          </p:cNvPr>
          <p:cNvSpPr>
            <a:spLocks noGrp="1"/>
          </p:cNvSpPr>
          <p:nvPr>
            <p:ph type="title"/>
          </p:nvPr>
        </p:nvSpPr>
        <p:spPr>
          <a:xfrm>
            <a:off x="3460565" y="314632"/>
            <a:ext cx="7965461" cy="993058"/>
          </a:xfrm>
        </p:spPr>
        <p:txBody>
          <a:bodyPr anchor="b">
            <a:normAutofit fontScale="90000"/>
          </a:bodyPr>
          <a:lstStyle/>
          <a:p>
            <a:r>
              <a:rPr lang="en-US" dirty="0"/>
              <a:t>Professional interventions &amp; Publications</a:t>
            </a:r>
          </a:p>
        </p:txBody>
      </p:sp>
      <p:sp>
        <p:nvSpPr>
          <p:cNvPr id="3" name="Content Placeholder 2">
            <a:extLst>
              <a:ext uri="{FF2B5EF4-FFF2-40B4-BE49-F238E27FC236}">
                <a16:creationId xmlns:a16="http://schemas.microsoft.com/office/drawing/2014/main" id="{42498A31-732A-8DD1-44B4-5DA9D1AF6A8D}"/>
              </a:ext>
            </a:extLst>
          </p:cNvPr>
          <p:cNvSpPr>
            <a:spLocks noGrp="1"/>
          </p:cNvSpPr>
          <p:nvPr>
            <p:ph sz="half" idx="2"/>
          </p:nvPr>
        </p:nvSpPr>
        <p:spPr>
          <a:xfrm>
            <a:off x="2713703" y="1691148"/>
            <a:ext cx="8712322" cy="4591665"/>
          </a:xfrm>
        </p:spPr>
        <p:txBody>
          <a:bodyPr>
            <a:normAutofit/>
          </a:bodyPr>
          <a:lstStyle/>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►Speaker at TESOL-Florida March 2024</a:t>
            </a:r>
          </a:p>
          <a:p>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►Trained USPEAK Teachers in December 2023</a:t>
            </a:r>
          </a:p>
          <a:p>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Skinny Elephant-Le Pointier </a:t>
            </a:r>
          </a:p>
          <a:p>
            <a:pPr marL="0" indent="0">
              <a:buNone/>
            </a:pPr>
            <a:r>
              <a:rPr lang="en-US" sz="2800" dirty="0">
                <a:latin typeface="Arial" panose="020B0604020202020204" pitchFamily="34" charset="0"/>
                <a:cs typeface="Arial" panose="020B0604020202020204" pitchFamily="34" charset="0"/>
              </a:rPr>
              <a:t> </a:t>
            </a:r>
          </a:p>
          <a:p>
            <a:pPr>
              <a:lnSpc>
                <a:spcPct val="90000"/>
              </a:lnSpc>
            </a:pP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AB7FD8-DA73-27C6-CAA7-6E98A06F8136}"/>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6</a:t>
            </a:fld>
            <a:endParaRPr lang="en-US"/>
          </a:p>
        </p:txBody>
      </p:sp>
    </p:spTree>
    <p:extLst>
      <p:ext uri="{BB962C8B-B14F-4D97-AF65-F5344CB8AC3E}">
        <p14:creationId xmlns:p14="http://schemas.microsoft.com/office/powerpoint/2010/main" val="382244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702441" y="1061623"/>
            <a:ext cx="5723586" cy="4739104"/>
          </a:xfrm>
        </p:spPr>
        <p:txBody>
          <a:bodyPr anchor="ctr">
            <a:normAutofit/>
          </a:bodyPr>
          <a:lstStyle/>
          <a:p>
            <a:r>
              <a:rPr lang="en-US">
                <a:effectLst/>
              </a:rPr>
              <a:t>What would critical literacy instruction enable students to do?</a:t>
            </a:r>
            <a:br>
              <a:rPr lang="en-US">
                <a:effectLst/>
              </a:rPr>
            </a:br>
            <a:endParaRPr lang="en-US" dirty="0"/>
          </a:p>
        </p:txBody>
      </p:sp>
      <p:pic>
        <p:nvPicPr>
          <p:cNvPr id="5" name="Picture Placeholder 4">
            <a:extLst>
              <a:ext uri="{FF2B5EF4-FFF2-40B4-BE49-F238E27FC236}">
                <a16:creationId xmlns:a16="http://schemas.microsoft.com/office/drawing/2014/main" id="{C21B245C-4562-41A2-FE86-3E2F589B83D0}"/>
              </a:ext>
            </a:extLst>
          </p:cNvPr>
          <p:cNvPicPr>
            <a:picLocks noGrp="1" noChangeAspect="1"/>
          </p:cNvPicPr>
          <p:nvPr>
            <p:ph type="pic" sz="quarter" idx="11"/>
          </p:nvPr>
        </p:nvPicPr>
        <p:blipFill rotWithShape="1">
          <a:blip r:embed="rId3"/>
          <a:srcRect l="25928" r="22832" b="-2"/>
          <a:stretch/>
        </p:blipFill>
        <p:spPr>
          <a:xfrm>
            <a:off x="443345" y="10"/>
            <a:ext cx="4344695" cy="6359515"/>
          </a:xfrm>
          <a:prstGeom prst="rect">
            <a:avLst/>
          </a:prstGeom>
          <a:noFill/>
        </p:spPr>
      </p:pic>
    </p:spTree>
    <p:extLst>
      <p:ext uri="{BB962C8B-B14F-4D97-AF65-F5344CB8AC3E}">
        <p14:creationId xmlns:p14="http://schemas.microsoft.com/office/powerpoint/2010/main" val="290649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4A1F-C8B2-7DB4-1F55-DBEEFE622EF5}"/>
              </a:ext>
            </a:extLst>
          </p:cNvPr>
          <p:cNvSpPr>
            <a:spLocks noGrp="1"/>
          </p:cNvSpPr>
          <p:nvPr>
            <p:ph type="title"/>
          </p:nvPr>
        </p:nvSpPr>
        <p:spPr/>
        <p:txBody>
          <a:bodyPr anchor="b">
            <a:normAutofit/>
          </a:bodyPr>
          <a:lstStyle/>
          <a:p>
            <a:pPr>
              <a:lnSpc>
                <a:spcPct val="90000"/>
              </a:lnSpc>
            </a:pPr>
            <a:r>
              <a:rPr lang="en-US" sz="2300"/>
              <a:t>Suggest Critical literacy tasks around the following texts and topics:</a:t>
            </a:r>
          </a:p>
        </p:txBody>
      </p:sp>
      <p:pic>
        <p:nvPicPr>
          <p:cNvPr id="7" name="Picture Placeholder 6">
            <a:extLst>
              <a:ext uri="{FF2B5EF4-FFF2-40B4-BE49-F238E27FC236}">
                <a16:creationId xmlns:a16="http://schemas.microsoft.com/office/drawing/2014/main" id="{6F53814E-97CB-7F1A-B85A-D201FCC2CD1E}"/>
              </a:ext>
            </a:extLst>
          </p:cNvPr>
          <p:cNvPicPr>
            <a:picLocks noGrp="1" noChangeAspect="1"/>
          </p:cNvPicPr>
          <p:nvPr>
            <p:ph sz="quarter" idx="4"/>
          </p:nvPr>
        </p:nvPicPr>
        <p:blipFill rotWithShape="1">
          <a:blip r:embed="rId3"/>
          <a:stretch/>
        </p:blipFill>
        <p:spPr>
          <a:xfrm>
            <a:off x="3477924" y="2316163"/>
            <a:ext cx="5383789" cy="3948112"/>
          </a:xfrm>
          <a:prstGeom prst="rect">
            <a:avLst/>
          </a:prstGeom>
          <a:noFill/>
        </p:spPr>
      </p:pic>
      <p:sp>
        <p:nvSpPr>
          <p:cNvPr id="12" name="Slide Number Placeholder 3">
            <a:extLst>
              <a:ext uri="{FF2B5EF4-FFF2-40B4-BE49-F238E27FC236}">
                <a16:creationId xmlns:a16="http://schemas.microsoft.com/office/drawing/2014/main" id="{C954A8AA-BFEE-E6F9-ABF7-7C791D9308B7}"/>
              </a:ext>
            </a:extLst>
          </p:cNvPr>
          <p:cNvSpPr>
            <a:spLocks noGrp="1"/>
          </p:cNvSpPr>
          <p:nvPr>
            <p:ph type="sldNum" sz="quarter" idx="10"/>
          </p:nvPr>
        </p:nvSpPr>
        <p:spPr/>
        <p:txBody>
          <a:bodyPr/>
          <a:lstStyle/>
          <a:p>
            <a:pPr>
              <a:spcAft>
                <a:spcPts val="600"/>
              </a:spcAft>
            </a:pPr>
            <a:fld id="{48F63A3B-78C7-47BE-AE5E-E10140E04643}" type="slidenum">
              <a:rPr lang="en-US" smtClean="0"/>
              <a:pPr>
                <a:spcAft>
                  <a:spcPts val="600"/>
                </a:spcAft>
              </a:pPr>
              <a:t>8</a:t>
            </a:fld>
            <a:endParaRPr lang="en-US"/>
          </a:p>
        </p:txBody>
      </p:sp>
    </p:spTree>
    <p:extLst>
      <p:ext uri="{BB962C8B-B14F-4D97-AF65-F5344CB8AC3E}">
        <p14:creationId xmlns:p14="http://schemas.microsoft.com/office/powerpoint/2010/main" val="92836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495-A622-9DC9-B08E-4CE4A3CE6054}"/>
              </a:ext>
            </a:extLst>
          </p:cNvPr>
          <p:cNvSpPr>
            <a:spLocks noGrp="1"/>
          </p:cNvSpPr>
          <p:nvPr>
            <p:ph type="title"/>
          </p:nvPr>
        </p:nvSpPr>
        <p:spPr>
          <a:xfrm>
            <a:off x="4364809" y="1057275"/>
            <a:ext cx="7043617" cy="1296182"/>
          </a:xfrm>
        </p:spPr>
        <p:txBody>
          <a:bodyPr anchor="b">
            <a:normAutofit/>
          </a:bodyPr>
          <a:lstStyle/>
          <a:p>
            <a:r>
              <a:rPr lang="en-US" dirty="0"/>
              <a:t>Jackie’s gold</a:t>
            </a:r>
            <a:br>
              <a:rPr lang="en-US" dirty="0"/>
            </a:br>
            <a:r>
              <a:rPr lang="en-US" dirty="0"/>
              <a:t>grade 6</a:t>
            </a:r>
          </a:p>
        </p:txBody>
      </p:sp>
      <p:sp>
        <p:nvSpPr>
          <p:cNvPr id="4" name="Slide Number Placeholder 3">
            <a:extLst>
              <a:ext uri="{FF2B5EF4-FFF2-40B4-BE49-F238E27FC236}">
                <a16:creationId xmlns:a16="http://schemas.microsoft.com/office/drawing/2014/main" id="{287E3A0D-FB92-61C3-A81C-B518A1CAFE8C}"/>
              </a:ext>
            </a:extLst>
          </p:cNvPr>
          <p:cNvSpPr>
            <a:spLocks noGrp="1"/>
          </p:cNvSpPr>
          <p:nvPr>
            <p:ph type="sldNum" sz="quarter" idx="10"/>
          </p:nvPr>
        </p:nvSpPr>
        <p:spPr>
          <a:xfrm>
            <a:off x="10438475" y="457199"/>
            <a:ext cx="987552" cy="471489"/>
          </a:xfrm>
        </p:spPr>
        <p:txBody>
          <a:bodyPr anchor="ctr">
            <a:normAutofit/>
          </a:bodyPr>
          <a:lstStyle/>
          <a:p>
            <a:pPr>
              <a:spcAft>
                <a:spcPts val="600"/>
              </a:spcAft>
            </a:pPr>
            <a:fld id="{48F63A3B-78C7-47BE-AE5E-E10140E04643}" type="slidenum">
              <a:rPr lang="en-US" smtClean="0"/>
              <a:pPr>
                <a:spcAft>
                  <a:spcPts val="600"/>
                </a:spcAft>
              </a:pPr>
              <a:t>9</a:t>
            </a:fld>
            <a:endParaRPr lang="en-US"/>
          </a:p>
        </p:txBody>
      </p:sp>
      <p:sp>
        <p:nvSpPr>
          <p:cNvPr id="3" name="Content Placeholder 2">
            <a:extLst>
              <a:ext uri="{FF2B5EF4-FFF2-40B4-BE49-F238E27FC236}">
                <a16:creationId xmlns:a16="http://schemas.microsoft.com/office/drawing/2014/main" id="{841B16FE-919E-580A-625D-D1FD41EB4B4F}"/>
              </a:ext>
            </a:extLst>
          </p:cNvPr>
          <p:cNvSpPr>
            <a:spLocks noGrp="1"/>
          </p:cNvSpPr>
          <p:nvPr>
            <p:ph idx="11"/>
          </p:nvPr>
        </p:nvSpPr>
        <p:spPr>
          <a:xfrm>
            <a:off x="4229897" y="2969301"/>
            <a:ext cx="7043618" cy="2233233"/>
          </a:xfrm>
        </p:spPr>
        <p:txBody>
          <a:bodyPr>
            <a:normAutofit fontScale="85000" lnSpcReduction="20000"/>
          </a:bodyPr>
          <a:lstStyle/>
          <a:p>
            <a:pPr marL="0" indent="0" algn="just">
              <a:lnSpc>
                <a:spcPct val="160000"/>
              </a:lnSpc>
              <a:spcAft>
                <a:spcPts val="600"/>
              </a:spcAft>
              <a:buNone/>
            </a:pPr>
            <a:r>
              <a:rPr lang="en-US" sz="2000" kern="100" dirty="0">
                <a:effectLst/>
                <a:highlight>
                  <a:srgbClr val="FFFFFF"/>
                </a:highlight>
                <a:latin typeface="Arial" panose="020B0604020202020204" pitchFamily="34" charset="0"/>
                <a:cs typeface="Arial" panose="020B0604020202020204" pitchFamily="34" charset="0"/>
              </a:rPr>
              <a:t>Jackie</a:t>
            </a:r>
            <a:r>
              <a:rPr lang="en-US" sz="2000" kern="100" dirty="0">
                <a:highlight>
                  <a:srgbClr val="FFFFFF"/>
                </a:highlight>
                <a:latin typeface="Arial" panose="020B0604020202020204" pitchFamily="34" charset="0"/>
                <a:cs typeface="Arial" panose="020B0604020202020204" pitchFamily="34" charset="0"/>
              </a:rPr>
              <a:t> had a serious knee injury while competing in the heptathlon at the 1988 Seoul Olympic Games. Despite the pain, she continued with determination, receiving treatment from her physiotherapist overnight. Jackie excelled in the long jump but struggled in the javelin throw. In the final event, she managed to surpass the required time, winning the gold medal despite her pain.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105405"/>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16c05727-aa75-4e4a-9b5f-8a80a1165891"/>
    <ds:schemaRef ds:uri="http://schemas.microsoft.com/office/2006/documentManagement/types"/>
    <ds:schemaRef ds:uri="230e9df3-be65-4c73-a93b-d1236ebd677e"/>
    <ds:schemaRef ds:uri="http://schemas.microsoft.com/office/infopath/2007/PartnerControls"/>
    <ds:schemaRef ds:uri="http://purl.org/dc/dcmitype/"/>
    <ds:schemaRef ds:uri="http://www.w3.org/XML/1998/namespace"/>
    <ds:schemaRef ds:uri="http://schemas.openxmlformats.org/package/2006/metadata/core-properties"/>
    <ds:schemaRef ds:uri="71af3243-3dd4-4a8d-8c0d-dd76da1f02a5"/>
    <ds:schemaRef ds:uri="http://schemas.microsoft.com/sharepoint/v3"/>
    <ds:schemaRef ds:uri="http://purl.org/dc/terms/"/>
    <ds:schemaRef ds:uri="http://purl.org/dc/elements/1.1/"/>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Geometric color block</Template>
  <TotalTime>1499</TotalTime>
  <Words>2776</Words>
  <Application>Microsoft Office PowerPoint</Application>
  <PresentationFormat>Widescreen</PresentationFormat>
  <Paragraphs>182</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-apple-system</vt:lpstr>
      <vt:lpstr>Arial</vt:lpstr>
      <vt:lpstr>Arial </vt:lpstr>
      <vt:lpstr>Arial Black</vt:lpstr>
      <vt:lpstr>Calibri</vt:lpstr>
      <vt:lpstr>Sabon Next LT</vt:lpstr>
      <vt:lpstr>Symbol</vt:lpstr>
      <vt:lpstr>Wingdings</vt:lpstr>
      <vt:lpstr>Custom</vt:lpstr>
      <vt:lpstr>Critical literacy in Efl/Esl: Illustrations from real classrooms</vt:lpstr>
      <vt:lpstr>   About the presenters</vt:lpstr>
      <vt:lpstr>Nizar k. ibrahim</vt:lpstr>
      <vt:lpstr>     Publications</vt:lpstr>
      <vt:lpstr>Tatiana c. fadlallah www.linkedin.com/in/tatiana-fadlallah-3b488a197</vt:lpstr>
      <vt:lpstr>Professional interventions &amp; Publications</vt:lpstr>
      <vt:lpstr>What would critical literacy instruction enable students to do? </vt:lpstr>
      <vt:lpstr>Suggest Critical literacy tasks around the following texts and topics:</vt:lpstr>
      <vt:lpstr>Jackie’s gold grade 6</vt:lpstr>
      <vt:lpstr>Woman of the World Grade 11</vt:lpstr>
      <vt:lpstr>Objectives of critical literacy students use all their language resources to: </vt:lpstr>
      <vt:lpstr>Objectives continued</vt:lpstr>
      <vt:lpstr>Objectives continued</vt:lpstr>
      <vt:lpstr>Implemented critical literacy Tasks </vt:lpstr>
      <vt:lpstr>TASK I</vt:lpstr>
      <vt:lpstr>Task II</vt:lpstr>
      <vt:lpstr>Task III</vt:lpstr>
      <vt:lpstr>What principles underlie critical literacy?</vt:lpstr>
      <vt:lpstr>Problem-posing</vt:lpstr>
      <vt:lpstr>Reflective Dialogue</vt:lpstr>
      <vt:lpstr>Learning is social </vt:lpstr>
      <vt:lpstr>Choose one topic from outside the curriculum of any grade level you teach and suggest critical literacy tasks around it. </vt:lpstr>
      <vt:lpstr> TASK IV. The latest Lebanese rent law  </vt:lpstr>
      <vt:lpstr>TASK V</vt:lpstr>
      <vt:lpstr>Task VI</vt:lpstr>
      <vt:lpstr>PowerPoint Presentation</vt:lpstr>
      <vt:lpstr>Water for the emir’s palace:  A CALT LESSON</vt:lpstr>
      <vt:lpstr> </vt:lpstr>
      <vt:lpstr>PowerPoint Presentation</vt:lpstr>
      <vt:lpstr>PowerPoint Presentation</vt:lpstr>
      <vt:lpstr>PowerPoint Presentation</vt:lpstr>
      <vt:lpstr>PowerPoint Presentation</vt:lpstr>
      <vt:lpstr>PowerPoint Presentation</vt:lpstr>
      <vt:lpstr>What do teachers need for critical literacy instruction?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literacy in Efl/Esl: Illustrations from real classrooms</dc:title>
  <dc:subject/>
  <dc:creator>tatiana fadlallah</dc:creator>
  <cp:lastModifiedBy>Admin</cp:lastModifiedBy>
  <cp:revision>66</cp:revision>
  <dcterms:created xsi:type="dcterms:W3CDTF">2024-04-07T16:46:25Z</dcterms:created>
  <dcterms:modified xsi:type="dcterms:W3CDTF">2024-04-19T15:35:18Z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